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0.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 id="2147484982" r:id="rId16"/>
  </p:sldMasterIdLst>
  <p:notesMasterIdLst>
    <p:notesMasterId r:id="rId42"/>
  </p:notesMasterIdLst>
  <p:handoutMasterIdLst>
    <p:handoutMasterId r:id="rId43"/>
  </p:handoutMasterIdLst>
  <p:sldIdLst>
    <p:sldId id="1765" r:id="rId17"/>
    <p:sldId id="256" r:id="rId18"/>
    <p:sldId id="1621" r:id="rId19"/>
    <p:sldId id="3765" r:id="rId20"/>
    <p:sldId id="1324" r:id="rId21"/>
    <p:sldId id="4929" r:id="rId22"/>
    <p:sldId id="4931" r:id="rId23"/>
    <p:sldId id="4907" r:id="rId24"/>
    <p:sldId id="4922" r:id="rId25"/>
    <p:sldId id="4923" r:id="rId26"/>
    <p:sldId id="4924" r:id="rId27"/>
    <p:sldId id="4925" r:id="rId28"/>
    <p:sldId id="4926" r:id="rId29"/>
    <p:sldId id="4927" r:id="rId30"/>
    <p:sldId id="4930" r:id="rId31"/>
    <p:sldId id="3751" r:id="rId32"/>
    <p:sldId id="1409" r:id="rId33"/>
    <p:sldId id="3752" r:id="rId34"/>
    <p:sldId id="3753" r:id="rId35"/>
    <p:sldId id="3754" r:id="rId36"/>
    <p:sldId id="3760" r:id="rId37"/>
    <p:sldId id="1696" r:id="rId38"/>
    <p:sldId id="3767" r:id="rId39"/>
    <p:sldId id="10753" r:id="rId40"/>
    <p:sldId id="1532"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7944-3116-41DA-9F2F-DAEA3448ED44}" v="8" dt="2020-01-08T16:05:45.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81" d="100"/>
          <a:sy n="81" d="100"/>
        </p:scale>
        <p:origin x="40" y="92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6BB721DD-CEBA-4644-9BFD-AF575D035B55}"/>
    <pc:docChg chg="undo custSel addSld delSld modSld">
      <pc:chgData name="Shawn Weisfeld" userId="aa867fe6-6944-4004-ad3f-f6eaeadf4f95" providerId="ADAL" clId="{6BB721DD-CEBA-4644-9BFD-AF575D035B55}" dt="2019-07-31T23:30:35.499" v="886" actId="47"/>
      <pc:docMkLst>
        <pc:docMk/>
      </pc:docMkLst>
      <pc:sldChg chg="add del">
        <pc:chgData name="Shawn Weisfeld" userId="aa867fe6-6944-4004-ad3f-f6eaeadf4f95" providerId="ADAL" clId="{6BB721DD-CEBA-4644-9BFD-AF575D035B55}" dt="2019-07-31T23:30:35.499" v="886" actId="47"/>
        <pc:sldMkLst>
          <pc:docMk/>
          <pc:sldMk cId="2953741377" sldId="398"/>
        </pc:sldMkLst>
      </pc:sldChg>
      <pc:sldChg chg="del">
        <pc:chgData name="Shawn Weisfeld" userId="aa867fe6-6944-4004-ad3f-f6eaeadf4f95" providerId="ADAL" clId="{6BB721DD-CEBA-4644-9BFD-AF575D035B55}" dt="2019-07-28T18:42:00.435" v="22" actId="47"/>
        <pc:sldMkLst>
          <pc:docMk/>
          <pc:sldMk cId="1092283993" sldId="428"/>
        </pc:sldMkLst>
      </pc:sldChg>
      <pc:sldChg chg="addSp delSp modSp add del">
        <pc:chgData name="Shawn Weisfeld" userId="aa867fe6-6944-4004-ad3f-f6eaeadf4f95" providerId="ADAL" clId="{6BB721DD-CEBA-4644-9BFD-AF575D035B55}" dt="2019-07-31T23:24:06.091" v="669" actId="20577"/>
        <pc:sldMkLst>
          <pc:docMk/>
          <pc:sldMk cId="615709689" sldId="1551"/>
        </pc:sldMkLst>
        <pc:spChg chg="mod">
          <ac:chgData name="Shawn Weisfeld" userId="aa867fe6-6944-4004-ad3f-f6eaeadf4f95" providerId="ADAL" clId="{6BB721DD-CEBA-4644-9BFD-AF575D035B55}" dt="2019-07-31T23:18:44.570" v="465" actId="20577"/>
          <ac:spMkLst>
            <pc:docMk/>
            <pc:sldMk cId="615709689" sldId="1551"/>
            <ac:spMk id="2" creationId="{00000000-0000-0000-0000-000000000000}"/>
          </ac:spMkLst>
        </pc:spChg>
        <pc:spChg chg="add del">
          <ac:chgData name="Shawn Weisfeld" userId="aa867fe6-6944-4004-ad3f-f6eaeadf4f95" providerId="ADAL" clId="{6BB721DD-CEBA-4644-9BFD-AF575D035B55}" dt="2019-07-31T23:20:27.835" v="608"/>
          <ac:spMkLst>
            <pc:docMk/>
            <pc:sldMk cId="615709689" sldId="1551"/>
            <ac:spMk id="3" creationId="{622A94FD-3ECE-4466-8089-E179A9431432}"/>
          </ac:spMkLst>
        </pc:spChg>
        <pc:spChg chg="add mod">
          <ac:chgData name="Shawn Weisfeld" userId="aa867fe6-6944-4004-ad3f-f6eaeadf4f95" providerId="ADAL" clId="{6BB721DD-CEBA-4644-9BFD-AF575D035B55}" dt="2019-07-31T23:24:06.091" v="669" actId="20577"/>
          <ac:spMkLst>
            <pc:docMk/>
            <pc:sldMk cId="615709689" sldId="1551"/>
            <ac:spMk id="6" creationId="{65DC6341-10AF-4614-A558-026B8A2F2BED}"/>
          </ac:spMkLst>
        </pc:spChg>
        <pc:picChg chg="add del mod">
          <ac:chgData name="Shawn Weisfeld" userId="aa867fe6-6944-4004-ad3f-f6eaeadf4f95" providerId="ADAL" clId="{6BB721DD-CEBA-4644-9BFD-AF575D035B55}" dt="2019-07-31T23:20:51.782" v="609" actId="478"/>
          <ac:picMkLst>
            <pc:docMk/>
            <pc:sldMk cId="615709689" sldId="1551"/>
            <ac:picMk id="5" creationId="{D70B0A91-3B68-4995-994C-5078BDF6FB3E}"/>
          </ac:picMkLst>
        </pc:picChg>
        <pc:picChg chg="add mod">
          <ac:chgData name="Shawn Weisfeld" userId="aa867fe6-6944-4004-ad3f-f6eaeadf4f95" providerId="ADAL" clId="{6BB721DD-CEBA-4644-9BFD-AF575D035B55}" dt="2019-07-31T23:21:07.296" v="625" actId="1035"/>
          <ac:picMkLst>
            <pc:docMk/>
            <pc:sldMk cId="615709689" sldId="1551"/>
            <ac:picMk id="7" creationId="{C7112612-267F-471B-9D3F-08BB735FEF68}"/>
          </ac:picMkLst>
        </pc:picChg>
        <pc:picChg chg="mod">
          <ac:chgData name="Shawn Weisfeld" userId="aa867fe6-6944-4004-ad3f-f6eaeadf4f95" providerId="ADAL" clId="{6BB721DD-CEBA-4644-9BFD-AF575D035B55}" dt="2019-07-31T23:18:48.131" v="467" actId="1076"/>
          <ac:picMkLst>
            <pc:docMk/>
            <pc:sldMk cId="615709689" sldId="1551"/>
            <ac:picMk id="11" creationId="{00000000-0000-0000-0000-000000000000}"/>
          </ac:picMkLst>
        </pc:picChg>
      </pc:sldChg>
      <pc:sldChg chg="del">
        <pc:chgData name="Shawn Weisfeld" userId="aa867fe6-6944-4004-ad3f-f6eaeadf4f95" providerId="ADAL" clId="{6BB721DD-CEBA-4644-9BFD-AF575D035B55}" dt="2019-07-28T18:41:04.190" v="11" actId="47"/>
        <pc:sldMkLst>
          <pc:docMk/>
          <pc:sldMk cId="2447122405" sldId="1552"/>
        </pc:sldMkLst>
      </pc:sldChg>
      <pc:sldChg chg="del">
        <pc:chgData name="Shawn Weisfeld" userId="aa867fe6-6944-4004-ad3f-f6eaeadf4f95" providerId="ADAL" clId="{6BB721DD-CEBA-4644-9BFD-AF575D035B55}" dt="2019-07-28T18:42:03.501" v="24" actId="47"/>
        <pc:sldMkLst>
          <pc:docMk/>
          <pc:sldMk cId="3611751665" sldId="1554"/>
        </pc:sldMkLst>
      </pc:sldChg>
      <pc:sldChg chg="modSp">
        <pc:chgData name="Shawn Weisfeld" userId="aa867fe6-6944-4004-ad3f-f6eaeadf4f95" providerId="ADAL" clId="{6BB721DD-CEBA-4644-9BFD-AF575D035B55}" dt="2019-07-28T18:48:16.944" v="460" actId="20577"/>
        <pc:sldMkLst>
          <pc:docMk/>
          <pc:sldMk cId="1193738272" sldId="1765"/>
        </pc:sldMkLst>
        <pc:spChg chg="mod">
          <ac:chgData name="Shawn Weisfeld" userId="aa867fe6-6944-4004-ad3f-f6eaeadf4f95" providerId="ADAL" clId="{6BB721DD-CEBA-4644-9BFD-AF575D035B55}" dt="2019-07-28T18:48:16.944" v="460" actId="20577"/>
          <ac:spMkLst>
            <pc:docMk/>
            <pc:sldMk cId="1193738272" sldId="1765"/>
            <ac:spMk id="4" creationId="{272B4584-9F97-4C72-AA26-E766C03D981B}"/>
          </ac:spMkLst>
        </pc:spChg>
      </pc:sldChg>
      <pc:sldChg chg="del">
        <pc:chgData name="Shawn Weisfeld" userId="aa867fe6-6944-4004-ad3f-f6eaeadf4f95" providerId="ADAL" clId="{6BB721DD-CEBA-4644-9BFD-AF575D035B55}" dt="2019-07-28T18:41:36.334" v="16" actId="47"/>
        <pc:sldMkLst>
          <pc:docMk/>
          <pc:sldMk cId="3116039526" sldId="3616"/>
        </pc:sldMkLst>
      </pc:sldChg>
      <pc:sldChg chg="del">
        <pc:chgData name="Shawn Weisfeld" userId="aa867fe6-6944-4004-ad3f-f6eaeadf4f95" providerId="ADAL" clId="{6BB721DD-CEBA-4644-9BFD-AF575D035B55}" dt="2019-07-28T18:41:36.334" v="16" actId="47"/>
        <pc:sldMkLst>
          <pc:docMk/>
          <pc:sldMk cId="2238522511" sldId="3617"/>
        </pc:sldMkLst>
      </pc:sldChg>
      <pc:sldChg chg="del">
        <pc:chgData name="Shawn Weisfeld" userId="aa867fe6-6944-4004-ad3f-f6eaeadf4f95" providerId="ADAL" clId="{6BB721DD-CEBA-4644-9BFD-AF575D035B55}" dt="2019-07-28T18:41:36.334" v="16" actId="47"/>
        <pc:sldMkLst>
          <pc:docMk/>
          <pc:sldMk cId="2631318359" sldId="3618"/>
        </pc:sldMkLst>
      </pc:sldChg>
      <pc:sldChg chg="del">
        <pc:chgData name="Shawn Weisfeld" userId="aa867fe6-6944-4004-ad3f-f6eaeadf4f95" providerId="ADAL" clId="{6BB721DD-CEBA-4644-9BFD-AF575D035B55}" dt="2019-07-28T18:41:36.334" v="16" actId="47"/>
        <pc:sldMkLst>
          <pc:docMk/>
          <pc:sldMk cId="1124728536" sldId="3619"/>
        </pc:sldMkLst>
      </pc:sldChg>
      <pc:sldChg chg="del">
        <pc:chgData name="Shawn Weisfeld" userId="aa867fe6-6944-4004-ad3f-f6eaeadf4f95" providerId="ADAL" clId="{6BB721DD-CEBA-4644-9BFD-AF575D035B55}" dt="2019-07-28T18:41:37.882" v="17" actId="47"/>
        <pc:sldMkLst>
          <pc:docMk/>
          <pc:sldMk cId="2078171247" sldId="3620"/>
        </pc:sldMkLst>
      </pc:sldChg>
      <pc:sldChg chg="delSp modSp add">
        <pc:chgData name="Shawn Weisfeld" userId="aa867fe6-6944-4004-ad3f-f6eaeadf4f95" providerId="ADAL" clId="{6BB721DD-CEBA-4644-9BFD-AF575D035B55}" dt="2019-07-31T23:28:15.802" v="793" actId="404"/>
        <pc:sldMkLst>
          <pc:docMk/>
          <pc:sldMk cId="875239523" sldId="3621"/>
        </pc:sldMkLst>
        <pc:spChg chg="mod">
          <ac:chgData name="Shawn Weisfeld" userId="aa867fe6-6944-4004-ad3f-f6eaeadf4f95" providerId="ADAL" clId="{6BB721DD-CEBA-4644-9BFD-AF575D035B55}" dt="2019-07-31T23:28:15.802" v="793" actId="404"/>
          <ac:spMkLst>
            <pc:docMk/>
            <pc:sldMk cId="875239523" sldId="3621"/>
            <ac:spMk id="2" creationId="{F5F9A0B9-16EA-674C-9F51-93BF10956EE7}"/>
          </ac:spMkLst>
        </pc:spChg>
        <pc:spChg chg="del">
          <ac:chgData name="Shawn Weisfeld" userId="aa867fe6-6944-4004-ad3f-f6eaeadf4f95" providerId="ADAL" clId="{6BB721DD-CEBA-4644-9BFD-AF575D035B55}" dt="2019-07-31T23:28:00.781" v="791" actId="478"/>
          <ac:spMkLst>
            <pc:docMk/>
            <pc:sldMk cId="875239523" sldId="3621"/>
            <ac:spMk id="7" creationId="{3C7F126B-842B-0A41-9C34-F0B51DAF9DB4}"/>
          </ac:spMkLst>
        </pc:spChg>
      </pc:sldChg>
      <pc:sldChg chg="delSp add">
        <pc:chgData name="Shawn Weisfeld" userId="aa867fe6-6944-4004-ad3f-f6eaeadf4f95" providerId="ADAL" clId="{6BB721DD-CEBA-4644-9BFD-AF575D035B55}" dt="2019-07-31T23:28:36.603" v="795" actId="478"/>
        <pc:sldMkLst>
          <pc:docMk/>
          <pc:sldMk cId="3678274658" sldId="3622"/>
        </pc:sldMkLst>
        <pc:spChg chg="del">
          <ac:chgData name="Shawn Weisfeld" userId="aa867fe6-6944-4004-ad3f-f6eaeadf4f95" providerId="ADAL" clId="{6BB721DD-CEBA-4644-9BFD-AF575D035B55}" dt="2019-07-31T23:28:36.603" v="795" actId="478"/>
          <ac:spMkLst>
            <pc:docMk/>
            <pc:sldMk cId="3678274658" sldId="3622"/>
            <ac:spMk id="10" creationId="{1EF49DCA-0B87-F24B-B5C1-1E49400D180E}"/>
          </ac:spMkLst>
        </pc:spChg>
      </pc:sldChg>
      <pc:sldChg chg="delSp modSp add del">
        <pc:chgData name="Shawn Weisfeld" userId="aa867fe6-6944-4004-ad3f-f6eaeadf4f95" providerId="ADAL" clId="{6BB721DD-CEBA-4644-9BFD-AF575D035B55}" dt="2019-07-31T23:29:21.478" v="820" actId="20577"/>
        <pc:sldMkLst>
          <pc:docMk/>
          <pc:sldMk cId="1940555578" sldId="3623"/>
        </pc:sldMkLst>
        <pc:spChg chg="mod">
          <ac:chgData name="Shawn Weisfeld" userId="aa867fe6-6944-4004-ad3f-f6eaeadf4f95" providerId="ADAL" clId="{6BB721DD-CEBA-4644-9BFD-AF575D035B55}" dt="2019-07-31T23:29:21.478" v="820" actId="20577"/>
          <ac:spMkLst>
            <pc:docMk/>
            <pc:sldMk cId="1940555578" sldId="3623"/>
            <ac:spMk id="2" creationId="{F5F9A0B9-16EA-674C-9F51-93BF10956EE7}"/>
          </ac:spMkLst>
        </pc:spChg>
        <pc:spChg chg="del">
          <ac:chgData name="Shawn Weisfeld" userId="aa867fe6-6944-4004-ad3f-f6eaeadf4f95" providerId="ADAL" clId="{6BB721DD-CEBA-4644-9BFD-AF575D035B55}" dt="2019-07-31T23:28:48.464" v="796" actId="478"/>
          <ac:spMkLst>
            <pc:docMk/>
            <pc:sldMk cId="1940555578" sldId="3623"/>
            <ac:spMk id="7" creationId="{41BC9005-4636-8946-9647-5045FA6332FD}"/>
          </ac:spMkLst>
        </pc:spChg>
      </pc:sldChg>
      <pc:sldChg chg="delSp add">
        <pc:chgData name="Shawn Weisfeld" userId="aa867fe6-6944-4004-ad3f-f6eaeadf4f95" providerId="ADAL" clId="{6BB721DD-CEBA-4644-9BFD-AF575D035B55}" dt="2019-07-31T23:29:27.775" v="821" actId="478"/>
        <pc:sldMkLst>
          <pc:docMk/>
          <pc:sldMk cId="321641974" sldId="3624"/>
        </pc:sldMkLst>
        <pc:spChg chg="del">
          <ac:chgData name="Shawn Weisfeld" userId="aa867fe6-6944-4004-ad3f-f6eaeadf4f95" providerId="ADAL" clId="{6BB721DD-CEBA-4644-9BFD-AF575D035B55}" dt="2019-07-31T23:29:27.775" v="821" actId="478"/>
          <ac:spMkLst>
            <pc:docMk/>
            <pc:sldMk cId="321641974" sldId="3624"/>
            <ac:spMk id="8" creationId="{BCED411A-1B84-2A44-B961-E7B14EF93871}"/>
          </ac:spMkLst>
        </pc:spChg>
      </pc:sldChg>
      <pc:sldChg chg="del">
        <pc:chgData name="Shawn Weisfeld" userId="aa867fe6-6944-4004-ad3f-f6eaeadf4f95" providerId="ADAL" clId="{6BB721DD-CEBA-4644-9BFD-AF575D035B55}" dt="2019-07-28T18:41:26.850" v="14" actId="47"/>
        <pc:sldMkLst>
          <pc:docMk/>
          <pc:sldMk cId="902546547" sldId="3624"/>
        </pc:sldMkLst>
      </pc:sldChg>
      <pc:sldChg chg="del">
        <pc:chgData name="Shawn Weisfeld" userId="aa867fe6-6944-4004-ad3f-f6eaeadf4f95" providerId="ADAL" clId="{6BB721DD-CEBA-4644-9BFD-AF575D035B55}" dt="2019-07-28T18:41:30.883" v="15" actId="47"/>
        <pc:sldMkLst>
          <pc:docMk/>
          <pc:sldMk cId="1223420337" sldId="3625"/>
        </pc:sldMkLst>
      </pc:sldChg>
      <pc:sldChg chg="delSp add">
        <pc:chgData name="Shawn Weisfeld" userId="aa867fe6-6944-4004-ad3f-f6eaeadf4f95" providerId="ADAL" clId="{6BB721DD-CEBA-4644-9BFD-AF575D035B55}" dt="2019-07-31T23:28:22.488" v="794" actId="478"/>
        <pc:sldMkLst>
          <pc:docMk/>
          <pc:sldMk cId="1473274422" sldId="3634"/>
        </pc:sldMkLst>
        <pc:spChg chg="del">
          <ac:chgData name="Shawn Weisfeld" userId="aa867fe6-6944-4004-ad3f-f6eaeadf4f95" providerId="ADAL" clId="{6BB721DD-CEBA-4644-9BFD-AF575D035B55}" dt="2019-07-31T23:28:22.488" v="794" actId="478"/>
          <ac:spMkLst>
            <pc:docMk/>
            <pc:sldMk cId="1473274422" sldId="3634"/>
            <ac:spMk id="9" creationId="{8E104DE3-3C4D-AB49-AD5D-969F48DAD2A1}"/>
          </ac:spMkLst>
        </pc:spChg>
      </pc:sldChg>
      <pc:sldChg chg="del">
        <pc:chgData name="Shawn Weisfeld" userId="aa867fe6-6944-4004-ad3f-f6eaeadf4f95" providerId="ADAL" clId="{6BB721DD-CEBA-4644-9BFD-AF575D035B55}" dt="2019-07-28T18:42:01.701" v="23" actId="47"/>
        <pc:sldMkLst>
          <pc:docMk/>
          <pc:sldMk cId="3868052017" sldId="3732"/>
        </pc:sldMkLst>
      </pc:sldChg>
      <pc:sldChg chg="del">
        <pc:chgData name="Shawn Weisfeld" userId="aa867fe6-6944-4004-ad3f-f6eaeadf4f95" providerId="ADAL" clId="{6BB721DD-CEBA-4644-9BFD-AF575D035B55}" dt="2019-07-28T18:41:50.180" v="19" actId="47"/>
        <pc:sldMkLst>
          <pc:docMk/>
          <pc:sldMk cId="1496229150" sldId="3735"/>
        </pc:sldMkLst>
      </pc:sldChg>
      <pc:sldChg chg="del">
        <pc:chgData name="Shawn Weisfeld" userId="aa867fe6-6944-4004-ad3f-f6eaeadf4f95" providerId="ADAL" clId="{6BB721DD-CEBA-4644-9BFD-AF575D035B55}" dt="2019-07-28T18:41:36.334" v="16" actId="47"/>
        <pc:sldMkLst>
          <pc:docMk/>
          <pc:sldMk cId="1196220304" sldId="3746"/>
        </pc:sldMkLst>
      </pc:sldChg>
      <pc:sldChg chg="del">
        <pc:chgData name="Shawn Weisfeld" userId="aa867fe6-6944-4004-ad3f-f6eaeadf4f95" providerId="ADAL" clId="{6BB721DD-CEBA-4644-9BFD-AF575D035B55}" dt="2019-07-28T18:41:52.225" v="20" actId="47"/>
        <pc:sldMkLst>
          <pc:docMk/>
          <pc:sldMk cId="597569653" sldId="3753"/>
        </pc:sldMkLst>
      </pc:sldChg>
      <pc:sldChg chg="del">
        <pc:chgData name="Shawn Weisfeld" userId="aa867fe6-6944-4004-ad3f-f6eaeadf4f95" providerId="ADAL" clId="{6BB721DD-CEBA-4644-9BFD-AF575D035B55}" dt="2019-07-28T18:41:04.190" v="11" actId="47"/>
        <pc:sldMkLst>
          <pc:docMk/>
          <pc:sldMk cId="3552889399" sldId="3755"/>
        </pc:sldMkLst>
      </pc:sldChg>
      <pc:sldChg chg="del">
        <pc:chgData name="Shawn Weisfeld" userId="aa867fe6-6944-4004-ad3f-f6eaeadf4f95" providerId="ADAL" clId="{6BB721DD-CEBA-4644-9BFD-AF575D035B55}" dt="2019-07-28T18:41:59.707" v="21" actId="47"/>
        <pc:sldMkLst>
          <pc:docMk/>
          <pc:sldMk cId="911243196" sldId="3756"/>
        </pc:sldMkLst>
      </pc:sldChg>
      <pc:sldChg chg="del">
        <pc:chgData name="Shawn Weisfeld" userId="aa867fe6-6944-4004-ad3f-f6eaeadf4f95" providerId="ADAL" clId="{6BB721DD-CEBA-4644-9BFD-AF575D035B55}" dt="2019-07-28T18:41:36.334" v="16" actId="47"/>
        <pc:sldMkLst>
          <pc:docMk/>
          <pc:sldMk cId="1727415352" sldId="3759"/>
        </pc:sldMkLst>
      </pc:sldChg>
      <pc:sldChg chg="modSp">
        <pc:chgData name="Shawn Weisfeld" userId="aa867fe6-6944-4004-ad3f-f6eaeadf4f95" providerId="ADAL" clId="{6BB721DD-CEBA-4644-9BFD-AF575D035B55}" dt="2019-07-28T18:48:05.274" v="449" actId="1076"/>
        <pc:sldMkLst>
          <pc:docMk/>
          <pc:sldMk cId="3470001522" sldId="3766"/>
        </pc:sldMkLst>
        <pc:picChg chg="mod">
          <ac:chgData name="Shawn Weisfeld" userId="aa867fe6-6944-4004-ad3f-f6eaeadf4f95" providerId="ADAL" clId="{6BB721DD-CEBA-4644-9BFD-AF575D035B55}" dt="2019-07-28T18:48:05.274" v="449" actId="1076"/>
          <ac:picMkLst>
            <pc:docMk/>
            <pc:sldMk cId="3470001522" sldId="3766"/>
            <ac:picMk id="4" creationId="{5B0FAE2A-BB2F-4101-B6AB-7DCAB7E6D141}"/>
          </ac:picMkLst>
        </pc:picChg>
      </pc:sldChg>
      <pc:sldChg chg="modSp add">
        <pc:chgData name="Shawn Weisfeld" userId="aa867fe6-6944-4004-ad3f-f6eaeadf4f95" providerId="ADAL" clId="{6BB721DD-CEBA-4644-9BFD-AF575D035B55}" dt="2019-07-31T23:26:10.491" v="670" actId="20577"/>
        <pc:sldMkLst>
          <pc:docMk/>
          <pc:sldMk cId="3899456497" sldId="3770"/>
        </pc:sldMkLst>
        <pc:spChg chg="mod">
          <ac:chgData name="Shawn Weisfeld" userId="aa867fe6-6944-4004-ad3f-f6eaeadf4f95" providerId="ADAL" clId="{6BB721DD-CEBA-4644-9BFD-AF575D035B55}" dt="2019-07-28T18:44:29.053" v="389" actId="403"/>
          <ac:spMkLst>
            <pc:docMk/>
            <pc:sldMk cId="3899456497" sldId="3770"/>
            <ac:spMk id="2" creationId="{070CBD55-8974-4F28-AF78-2F3DFF77BE05}"/>
          </ac:spMkLst>
        </pc:spChg>
        <pc:spChg chg="mod">
          <ac:chgData name="Shawn Weisfeld" userId="aa867fe6-6944-4004-ad3f-f6eaeadf4f95" providerId="ADAL" clId="{6BB721DD-CEBA-4644-9BFD-AF575D035B55}" dt="2019-07-31T23:26:10.491" v="670" actId="20577"/>
          <ac:spMkLst>
            <pc:docMk/>
            <pc:sldMk cId="3899456497" sldId="3770"/>
            <ac:spMk id="3" creationId="{F7544E7D-29BF-427B-AFA1-E9EB502FE20E}"/>
          </ac:spMkLst>
        </pc:spChg>
      </pc:sldChg>
      <pc:sldChg chg="del">
        <pc:chgData name="Shawn Weisfeld" userId="aa867fe6-6944-4004-ad3f-f6eaeadf4f95" providerId="ADAL" clId="{6BB721DD-CEBA-4644-9BFD-AF575D035B55}" dt="2019-07-28T18:41:46.915" v="18" actId="47"/>
        <pc:sldMkLst>
          <pc:docMk/>
          <pc:sldMk cId="4119725916" sldId="3770"/>
        </pc:sldMkLst>
      </pc:sldChg>
      <pc:sldChg chg="modSp add del">
        <pc:chgData name="Shawn Weisfeld" userId="aa867fe6-6944-4004-ad3f-f6eaeadf4f95" providerId="ADAL" clId="{6BB721DD-CEBA-4644-9BFD-AF575D035B55}" dt="2019-07-31T23:11:19.828" v="461" actId="47"/>
        <pc:sldMkLst>
          <pc:docMk/>
          <pc:sldMk cId="105016664" sldId="3771"/>
        </pc:sldMkLst>
        <pc:spChg chg="mod">
          <ac:chgData name="Shawn Weisfeld" userId="aa867fe6-6944-4004-ad3f-f6eaeadf4f95" providerId="ADAL" clId="{6BB721DD-CEBA-4644-9BFD-AF575D035B55}" dt="2019-07-28T18:46:20.253" v="433" actId="404"/>
          <ac:spMkLst>
            <pc:docMk/>
            <pc:sldMk cId="105016664" sldId="3771"/>
            <ac:spMk id="2" creationId="{070CBD55-8974-4F28-AF78-2F3DFF77BE05}"/>
          </ac:spMkLst>
        </pc:spChg>
        <pc:spChg chg="mod">
          <ac:chgData name="Shawn Weisfeld" userId="aa867fe6-6944-4004-ad3f-f6eaeadf4f95" providerId="ADAL" clId="{6BB721DD-CEBA-4644-9BFD-AF575D035B55}" dt="2019-07-28T18:46:42.818" v="446" actId="313"/>
          <ac:spMkLst>
            <pc:docMk/>
            <pc:sldMk cId="105016664" sldId="3771"/>
            <ac:spMk id="3" creationId="{F7544E7D-29BF-427B-AFA1-E9EB502FE20E}"/>
          </ac:spMkLst>
        </pc:spChg>
      </pc:sldChg>
      <pc:sldChg chg="modSp add">
        <pc:chgData name="Shawn Weisfeld" userId="aa867fe6-6944-4004-ad3f-f6eaeadf4f95" providerId="ADAL" clId="{6BB721DD-CEBA-4644-9BFD-AF575D035B55}" dt="2019-07-31T23:29:58.161" v="882" actId="20577"/>
        <pc:sldMkLst>
          <pc:docMk/>
          <pc:sldMk cId="2306192283" sldId="3771"/>
        </pc:sldMkLst>
        <pc:spChg chg="mod">
          <ac:chgData name="Shawn Weisfeld" userId="aa867fe6-6944-4004-ad3f-f6eaeadf4f95" providerId="ADAL" clId="{6BB721DD-CEBA-4644-9BFD-AF575D035B55}" dt="2019-07-31T23:29:58.161" v="882" actId="20577"/>
          <ac:spMkLst>
            <pc:docMk/>
            <pc:sldMk cId="2306192283" sldId="3771"/>
            <ac:spMk id="2" creationId="{7554CA88-8821-4C3A-8D08-7836086594E3}"/>
          </ac:spMkLst>
        </pc:spChg>
        <pc:spChg chg="mod">
          <ac:chgData name="Shawn Weisfeld" userId="aa867fe6-6944-4004-ad3f-f6eaeadf4f95" providerId="ADAL" clId="{6BB721DD-CEBA-4644-9BFD-AF575D035B55}" dt="2019-07-31T23:26:20.610" v="675" actId="20577"/>
          <ac:spMkLst>
            <pc:docMk/>
            <pc:sldMk cId="2306192283" sldId="3771"/>
            <ac:spMk id="3" creationId="{A56DC8EE-86B8-46F7-881E-95424B675915}"/>
          </ac:spMkLst>
        </pc:spChg>
      </pc:sldChg>
      <pc:sldMasterChg chg="addSldLayout delSldLayout">
        <pc:chgData name="Shawn Weisfeld" userId="aa867fe6-6944-4004-ad3f-f6eaeadf4f95" providerId="ADAL" clId="{6BB721DD-CEBA-4644-9BFD-AF575D035B55}" dt="2019-07-31T23:30:35.499" v="886" actId="47"/>
        <pc:sldMasterMkLst>
          <pc:docMk/>
          <pc:sldMasterMk cId="1129535807" sldId="2147484871"/>
        </pc:sldMasterMkLst>
        <pc:sldLayoutChg chg="del">
          <pc:chgData name="Shawn Weisfeld" userId="aa867fe6-6944-4004-ad3f-f6eaeadf4f95" providerId="ADAL" clId="{6BB721DD-CEBA-4644-9BFD-AF575D035B55}" dt="2019-07-28T18:41:37.882" v="17" actId="47"/>
          <pc:sldLayoutMkLst>
            <pc:docMk/>
            <pc:sldMasterMk cId="1129535807" sldId="2147484871"/>
            <pc:sldLayoutMk cId="2724569607" sldId="2147484960"/>
          </pc:sldLayoutMkLst>
        </pc:sldLayoutChg>
        <pc:sldLayoutChg chg="del">
          <pc:chgData name="Shawn Weisfeld" userId="aa867fe6-6944-4004-ad3f-f6eaeadf4f95" providerId="ADAL" clId="{6BB721DD-CEBA-4644-9BFD-AF575D035B55}" dt="2019-07-28T18:41:52.225" v="20" actId="47"/>
          <pc:sldLayoutMkLst>
            <pc:docMk/>
            <pc:sldMasterMk cId="1129535807" sldId="2147484871"/>
            <pc:sldLayoutMk cId="3633190527" sldId="2147484963"/>
          </pc:sldLayoutMkLst>
        </pc:sldLayoutChg>
        <pc:sldLayoutChg chg="add del">
          <pc:chgData name="Shawn Weisfeld" userId="aa867fe6-6944-4004-ad3f-f6eaeadf4f95" providerId="ADAL" clId="{6BB721DD-CEBA-4644-9BFD-AF575D035B55}" dt="2019-07-31T23:30:35.499" v="886" actId="47"/>
          <pc:sldLayoutMkLst>
            <pc:docMk/>
            <pc:sldMasterMk cId="1129535807" sldId="2147484871"/>
            <pc:sldLayoutMk cId="2481627705" sldId="2147484965"/>
          </pc:sldLayoutMkLst>
        </pc:sldLayoutChg>
      </pc:sldMasterChg>
    </pc:docChg>
  </pc:docChgLst>
  <pc:docChgLst>
    <pc:chgData name="Shawn Weisfeld" userId="aa867fe6-6944-4004-ad3f-f6eaeadf4f95" providerId="ADAL" clId="{883151EB-5233-4CC5-822C-8E42AF8D402E}"/>
    <pc:docChg chg="undo custSel addSld delSld modSld sldOrd">
      <pc:chgData name="Shawn Weisfeld" userId="aa867fe6-6944-4004-ad3f-f6eaeadf4f95" providerId="ADAL" clId="{883151EB-5233-4CC5-822C-8E42AF8D402E}" dt="2019-08-08T16:32:34.967" v="1441" actId="5793"/>
      <pc:docMkLst>
        <pc:docMk/>
      </pc:docMkLst>
      <pc:sldChg chg="add del modTransition setBg">
        <pc:chgData name="Shawn Weisfeld" userId="aa867fe6-6944-4004-ad3f-f6eaeadf4f95" providerId="ADAL" clId="{883151EB-5233-4CC5-822C-8E42AF8D402E}" dt="2019-08-08T15:31:20.600" v="896"/>
        <pc:sldMkLst>
          <pc:docMk/>
          <pc:sldMk cId="1161542744" sldId="259"/>
        </pc:sldMkLst>
      </pc:sldChg>
      <pc:sldChg chg="del">
        <pc:chgData name="Shawn Weisfeld" userId="aa867fe6-6944-4004-ad3f-f6eaeadf4f95" providerId="ADAL" clId="{883151EB-5233-4CC5-822C-8E42AF8D402E}" dt="2019-08-07T16:07:51.603" v="795" actId="47"/>
        <pc:sldMkLst>
          <pc:docMk/>
          <pc:sldMk cId="2313973515" sldId="295"/>
        </pc:sldMkLst>
      </pc:sldChg>
      <pc:sldChg chg="add del modTransition">
        <pc:chgData name="Shawn Weisfeld" userId="aa867fe6-6944-4004-ad3f-f6eaeadf4f95" providerId="ADAL" clId="{883151EB-5233-4CC5-822C-8E42AF8D402E}" dt="2019-08-08T15:31:20.600" v="896"/>
        <pc:sldMkLst>
          <pc:docMk/>
          <pc:sldMk cId="3400710677" sldId="331"/>
        </pc:sldMkLst>
      </pc:sldChg>
      <pc:sldChg chg="ord">
        <pc:chgData name="Shawn Weisfeld" userId="aa867fe6-6944-4004-ad3f-f6eaeadf4f95" providerId="ADAL" clId="{883151EB-5233-4CC5-822C-8E42AF8D402E}" dt="2019-08-07T15:31:20.049" v="184"/>
        <pc:sldMkLst>
          <pc:docMk/>
          <pc:sldMk cId="3216022049" sldId="439"/>
        </pc:sldMkLst>
      </pc:sldChg>
      <pc:sldChg chg="add del">
        <pc:chgData name="Shawn Weisfeld" userId="aa867fe6-6944-4004-ad3f-f6eaeadf4f95" providerId="ADAL" clId="{883151EB-5233-4CC5-822C-8E42AF8D402E}" dt="2019-08-07T15:51:27.759" v="270" actId="47"/>
        <pc:sldMkLst>
          <pc:docMk/>
          <pc:sldMk cId="3225888846" sldId="1409"/>
        </pc:sldMkLst>
      </pc:sldChg>
      <pc:sldChg chg="delSp modSp">
        <pc:chgData name="Shawn Weisfeld" userId="aa867fe6-6944-4004-ad3f-f6eaeadf4f95" providerId="ADAL" clId="{883151EB-5233-4CC5-822C-8E42AF8D402E}" dt="2019-08-08T15:33:53.009" v="1096" actId="20577"/>
        <pc:sldMkLst>
          <pc:docMk/>
          <pc:sldMk cId="615709689" sldId="1551"/>
        </pc:sldMkLst>
        <pc:spChg chg="mod">
          <ac:chgData name="Shawn Weisfeld" userId="aa867fe6-6944-4004-ad3f-f6eaeadf4f95" providerId="ADAL" clId="{883151EB-5233-4CC5-822C-8E42AF8D402E}" dt="2019-08-08T15:33:53.009" v="1096" actId="20577"/>
          <ac:spMkLst>
            <pc:docMk/>
            <pc:sldMk cId="615709689" sldId="1551"/>
            <ac:spMk id="2" creationId="{00000000-0000-0000-0000-000000000000}"/>
          </ac:spMkLst>
        </pc:spChg>
        <pc:spChg chg="del">
          <ac:chgData name="Shawn Weisfeld" userId="aa867fe6-6944-4004-ad3f-f6eaeadf4f95" providerId="ADAL" clId="{883151EB-5233-4CC5-822C-8E42AF8D402E}" dt="2019-08-07T15:13:54.876" v="49" actId="478"/>
          <ac:spMkLst>
            <pc:docMk/>
            <pc:sldMk cId="615709689" sldId="1551"/>
            <ac:spMk id="6" creationId="{65DC6341-10AF-4614-A558-026B8A2F2BED}"/>
          </ac:spMkLst>
        </pc:spChg>
        <pc:spChg chg="mod">
          <ac:chgData name="Shawn Weisfeld" userId="aa867fe6-6944-4004-ad3f-f6eaeadf4f95" providerId="ADAL" clId="{883151EB-5233-4CC5-822C-8E42AF8D402E}" dt="2019-08-07T15:13:51.077" v="47" actId="20577"/>
          <ac:spMkLst>
            <pc:docMk/>
            <pc:sldMk cId="615709689" sldId="1551"/>
            <ac:spMk id="12" creationId="{00000000-0000-0000-0000-000000000000}"/>
          </ac:spMkLst>
        </pc:spChg>
        <pc:picChg chg="del">
          <ac:chgData name="Shawn Weisfeld" userId="aa867fe6-6944-4004-ad3f-f6eaeadf4f95" providerId="ADAL" clId="{883151EB-5233-4CC5-822C-8E42AF8D402E}" dt="2019-08-07T15:13:53.182" v="48" actId="478"/>
          <ac:picMkLst>
            <pc:docMk/>
            <pc:sldMk cId="615709689" sldId="1551"/>
            <ac:picMk id="7" creationId="{C7112612-267F-471B-9D3F-08BB735FEF68}"/>
          </ac:picMkLst>
        </pc:picChg>
      </pc:sldChg>
      <pc:sldChg chg="addSp modSp">
        <pc:chgData name="Shawn Weisfeld" userId="aa867fe6-6944-4004-ad3f-f6eaeadf4f95" providerId="ADAL" clId="{883151EB-5233-4CC5-822C-8E42AF8D402E}" dt="2019-08-07T15:27:19.435" v="180" actId="20577"/>
        <pc:sldMkLst>
          <pc:docMk/>
          <pc:sldMk cId="1751245455" sldId="1621"/>
        </pc:sldMkLst>
        <pc:spChg chg="add mod">
          <ac:chgData name="Shawn Weisfeld" userId="aa867fe6-6944-4004-ad3f-f6eaeadf4f95" providerId="ADAL" clId="{883151EB-5233-4CC5-822C-8E42AF8D402E}" dt="2019-08-07T15:27:19.435" v="180" actId="20577"/>
          <ac:spMkLst>
            <pc:docMk/>
            <pc:sldMk cId="1751245455" sldId="1621"/>
            <ac:spMk id="2" creationId="{AD77318B-CC0D-4014-97C7-B8624DDC3470}"/>
          </ac:spMkLst>
        </pc:spChg>
      </pc:sldChg>
      <pc:sldChg chg="addSp modSp">
        <pc:chgData name="Shawn Weisfeld" userId="aa867fe6-6944-4004-ad3f-f6eaeadf4f95" providerId="ADAL" clId="{883151EB-5233-4CC5-822C-8E42AF8D402E}" dt="2019-08-08T16:32:34.967" v="1441" actId="5793"/>
        <pc:sldMkLst>
          <pc:docMk/>
          <pc:sldMk cId="1193738272" sldId="1765"/>
        </pc:sldMkLst>
        <pc:spChg chg="add mod ord">
          <ac:chgData name="Shawn Weisfeld" userId="aa867fe6-6944-4004-ad3f-f6eaeadf4f95" providerId="ADAL" clId="{883151EB-5233-4CC5-822C-8E42AF8D402E}" dt="2019-08-07T15:16:41.367" v="68" actId="14100"/>
          <ac:spMkLst>
            <pc:docMk/>
            <pc:sldMk cId="1193738272" sldId="1765"/>
            <ac:spMk id="3" creationId="{E4F3BD63-2B7F-4EB4-8E14-DB771AC77D76}"/>
          </ac:spMkLst>
        </pc:spChg>
        <pc:spChg chg="mod">
          <ac:chgData name="Shawn Weisfeld" userId="aa867fe6-6944-4004-ad3f-f6eaeadf4f95" providerId="ADAL" clId="{883151EB-5233-4CC5-822C-8E42AF8D402E}" dt="2019-08-07T15:13:38.802" v="39" actId="20577"/>
          <ac:spMkLst>
            <pc:docMk/>
            <pc:sldMk cId="1193738272" sldId="1765"/>
            <ac:spMk id="4" creationId="{272B4584-9F97-4C72-AA26-E766C03D981B}"/>
          </ac:spMkLst>
        </pc:spChg>
        <pc:spChg chg="mod">
          <ac:chgData name="Shawn Weisfeld" userId="aa867fe6-6944-4004-ad3f-f6eaeadf4f95" providerId="ADAL" clId="{883151EB-5233-4CC5-822C-8E42AF8D402E}" dt="2019-08-07T15:13:45.437" v="43" actId="20577"/>
          <ac:spMkLst>
            <pc:docMk/>
            <pc:sldMk cId="1193738272" sldId="1765"/>
            <ac:spMk id="5" creationId="{C2A14C8A-9E1E-42B3-B177-E1A184A07AC7}"/>
          </ac:spMkLst>
        </pc:spChg>
        <pc:spChg chg="add mod">
          <ac:chgData name="Shawn Weisfeld" userId="aa867fe6-6944-4004-ad3f-f6eaeadf4f95" providerId="ADAL" clId="{883151EB-5233-4CC5-822C-8E42AF8D402E}" dt="2019-08-08T16:32:34.967" v="1441" actId="5793"/>
          <ac:spMkLst>
            <pc:docMk/>
            <pc:sldMk cId="1193738272" sldId="1765"/>
            <ac:spMk id="6" creationId="{0013CB69-27FA-4FD8-8C84-B4F1B591A363}"/>
          </ac:spMkLst>
        </pc:spChg>
        <pc:picChg chg="add mod">
          <ac:chgData name="Shawn Weisfeld" userId="aa867fe6-6944-4004-ad3f-f6eaeadf4f95" providerId="ADAL" clId="{883151EB-5233-4CC5-822C-8E42AF8D402E}" dt="2019-08-07T15:15:58.828" v="61" actId="1076"/>
          <ac:picMkLst>
            <pc:docMk/>
            <pc:sldMk cId="1193738272" sldId="1765"/>
            <ac:picMk id="2" creationId="{68107198-0EBA-4152-BB76-9BD1E2FD6043}"/>
          </ac:picMkLst>
        </pc:picChg>
        <pc:picChg chg="add mod">
          <ac:chgData name="Shawn Weisfeld" userId="aa867fe6-6944-4004-ad3f-f6eaeadf4f95" providerId="ADAL" clId="{883151EB-5233-4CC5-822C-8E42AF8D402E}" dt="2019-08-07T15:16:50.146" v="82" actId="1038"/>
          <ac:picMkLst>
            <pc:docMk/>
            <pc:sldMk cId="1193738272" sldId="1765"/>
            <ac:picMk id="1026" creationId="{88CC7773-2583-4943-B1BD-1EBDC06BE18A}"/>
          </ac:picMkLst>
        </pc:picChg>
      </pc:sldChg>
      <pc:sldChg chg="add">
        <pc:chgData name="Shawn Weisfeld" userId="aa867fe6-6944-4004-ad3f-f6eaeadf4f95" providerId="ADAL" clId="{883151EB-5233-4CC5-822C-8E42AF8D402E}" dt="2019-08-08T15:30:39.914" v="894"/>
        <pc:sldMkLst>
          <pc:docMk/>
          <pc:sldMk cId="1323042071" sldId="1776"/>
        </pc:sldMkLst>
      </pc:sldChg>
      <pc:sldChg chg="modSp">
        <pc:chgData name="Shawn Weisfeld" userId="aa867fe6-6944-4004-ad3f-f6eaeadf4f95" providerId="ADAL" clId="{883151EB-5233-4CC5-822C-8E42AF8D402E}" dt="2019-08-07T15:51:13.141" v="269" actId="6549"/>
        <pc:sldMkLst>
          <pc:docMk/>
          <pc:sldMk cId="2749618974" sldId="3614"/>
        </pc:sldMkLst>
        <pc:spChg chg="mod">
          <ac:chgData name="Shawn Weisfeld" userId="aa867fe6-6944-4004-ad3f-f6eaeadf4f95" providerId="ADAL" clId="{883151EB-5233-4CC5-822C-8E42AF8D402E}" dt="2019-08-07T15:51:13.141" v="269" actId="6549"/>
          <ac:spMkLst>
            <pc:docMk/>
            <pc:sldMk cId="2749618974" sldId="3614"/>
            <ac:spMk id="6" creationId="{47D51737-462B-4A8B-A92B-2CDB4020FFC7}"/>
          </ac:spMkLst>
        </pc:spChg>
      </pc:sldChg>
      <pc:sldChg chg="del">
        <pc:chgData name="Shawn Weisfeld" userId="aa867fe6-6944-4004-ad3f-f6eaeadf4f95" providerId="ADAL" clId="{883151EB-5233-4CC5-822C-8E42AF8D402E}" dt="2019-08-07T15:30:59.806" v="183" actId="47"/>
        <pc:sldMkLst>
          <pc:docMk/>
          <pc:sldMk cId="875239523" sldId="3621"/>
        </pc:sldMkLst>
      </pc:sldChg>
      <pc:sldChg chg="del">
        <pc:chgData name="Shawn Weisfeld" userId="aa867fe6-6944-4004-ad3f-f6eaeadf4f95" providerId="ADAL" clId="{883151EB-5233-4CC5-822C-8E42AF8D402E}" dt="2019-08-07T15:30:59.806" v="183" actId="47"/>
        <pc:sldMkLst>
          <pc:docMk/>
          <pc:sldMk cId="3678274658" sldId="3622"/>
        </pc:sldMkLst>
      </pc:sldChg>
      <pc:sldChg chg="del">
        <pc:chgData name="Shawn Weisfeld" userId="aa867fe6-6944-4004-ad3f-f6eaeadf4f95" providerId="ADAL" clId="{883151EB-5233-4CC5-822C-8E42AF8D402E}" dt="2019-08-07T15:30:59.806" v="183" actId="47"/>
        <pc:sldMkLst>
          <pc:docMk/>
          <pc:sldMk cId="1940555578" sldId="3623"/>
        </pc:sldMkLst>
      </pc:sldChg>
      <pc:sldChg chg="del">
        <pc:chgData name="Shawn Weisfeld" userId="aa867fe6-6944-4004-ad3f-f6eaeadf4f95" providerId="ADAL" clId="{883151EB-5233-4CC5-822C-8E42AF8D402E}" dt="2019-08-07T15:30:59.806" v="183" actId="47"/>
        <pc:sldMkLst>
          <pc:docMk/>
          <pc:sldMk cId="321641974" sldId="3624"/>
        </pc:sldMkLst>
      </pc:sldChg>
      <pc:sldChg chg="del">
        <pc:chgData name="Shawn Weisfeld" userId="aa867fe6-6944-4004-ad3f-f6eaeadf4f95" providerId="ADAL" clId="{883151EB-5233-4CC5-822C-8E42AF8D402E}" dt="2019-08-07T15:30:59.806" v="183" actId="47"/>
        <pc:sldMkLst>
          <pc:docMk/>
          <pc:sldMk cId="1473274422" sldId="3634"/>
        </pc:sldMkLst>
      </pc:sldChg>
      <pc:sldChg chg="add">
        <pc:chgData name="Shawn Weisfeld" userId="aa867fe6-6944-4004-ad3f-f6eaeadf4f95" providerId="ADAL" clId="{883151EB-5233-4CC5-822C-8E42AF8D402E}" dt="2019-08-07T15:50:40.430" v="259"/>
        <pc:sldMkLst>
          <pc:docMk/>
          <pc:sldMk cId="2810241983" sldId="3720"/>
        </pc:sldMkLst>
      </pc:sldChg>
      <pc:sldChg chg="addSp delSp modSp">
        <pc:chgData name="Shawn Weisfeld" userId="aa867fe6-6944-4004-ad3f-f6eaeadf4f95" providerId="ADAL" clId="{883151EB-5233-4CC5-822C-8E42AF8D402E}" dt="2019-08-08T15:43:07.448" v="1387" actId="1076"/>
        <pc:sldMkLst>
          <pc:docMk/>
          <pc:sldMk cId="84645837" sldId="3760"/>
        </pc:sldMkLst>
        <pc:spChg chg="add del">
          <ac:chgData name="Shawn Weisfeld" userId="aa867fe6-6944-4004-ad3f-f6eaeadf4f95" providerId="ADAL" clId="{883151EB-5233-4CC5-822C-8E42AF8D402E}" dt="2019-08-08T15:41:43.267" v="1239"/>
          <ac:spMkLst>
            <pc:docMk/>
            <pc:sldMk cId="84645837" sldId="3760"/>
            <ac:spMk id="2" creationId="{A8946D31-831C-41F9-8181-28BDB7390909}"/>
          </ac:spMkLst>
        </pc:spChg>
        <pc:spChg chg="add mod">
          <ac:chgData name="Shawn Weisfeld" userId="aa867fe6-6944-4004-ad3f-f6eaeadf4f95" providerId="ADAL" clId="{883151EB-5233-4CC5-822C-8E42AF8D402E}" dt="2019-08-08T15:43:07.448" v="1387" actId="1076"/>
          <ac:spMkLst>
            <pc:docMk/>
            <pc:sldMk cId="84645837" sldId="3760"/>
            <ac:spMk id="3" creationId="{2673BE1E-EACC-4416-8EE7-96C765791BDD}"/>
          </ac:spMkLst>
        </pc:spChg>
      </pc:sldChg>
      <pc:sldChg chg="del">
        <pc:chgData name="Shawn Weisfeld" userId="aa867fe6-6944-4004-ad3f-f6eaeadf4f95" providerId="ADAL" clId="{883151EB-5233-4CC5-822C-8E42AF8D402E}" dt="2019-08-07T15:50:52.705" v="261" actId="47"/>
        <pc:sldMkLst>
          <pc:docMk/>
          <pc:sldMk cId="3470001522" sldId="3766"/>
        </pc:sldMkLst>
      </pc:sldChg>
      <pc:sldChg chg="del">
        <pc:chgData name="Shawn Weisfeld" userId="aa867fe6-6944-4004-ad3f-f6eaeadf4f95" providerId="ADAL" clId="{883151EB-5233-4CC5-822C-8E42AF8D402E}" dt="2019-08-07T15:30:59.806" v="183" actId="47"/>
        <pc:sldMkLst>
          <pc:docMk/>
          <pc:sldMk cId="3899456497" sldId="3770"/>
        </pc:sldMkLst>
      </pc:sldChg>
      <pc:sldChg chg="del">
        <pc:chgData name="Shawn Weisfeld" userId="aa867fe6-6944-4004-ad3f-f6eaeadf4f95" providerId="ADAL" clId="{883151EB-5233-4CC5-822C-8E42AF8D402E}" dt="2019-08-07T15:30:59.806" v="183" actId="47"/>
        <pc:sldMkLst>
          <pc:docMk/>
          <pc:sldMk cId="2306192283" sldId="3771"/>
        </pc:sldMkLst>
      </pc:sldChg>
      <pc:sldChg chg="add ord">
        <pc:chgData name="Shawn Weisfeld" userId="aa867fe6-6944-4004-ad3f-f6eaeadf4f95" providerId="ADAL" clId="{883151EB-5233-4CC5-822C-8E42AF8D402E}" dt="2019-08-07T15:38:56.861" v="231"/>
        <pc:sldMkLst>
          <pc:docMk/>
          <pc:sldMk cId="2139295712" sldId="4692"/>
        </pc:sldMkLst>
      </pc:sldChg>
      <pc:sldChg chg="add ord">
        <pc:chgData name="Shawn Weisfeld" userId="aa867fe6-6944-4004-ad3f-f6eaeadf4f95" providerId="ADAL" clId="{883151EB-5233-4CC5-822C-8E42AF8D402E}" dt="2019-08-07T15:38:56.861" v="231"/>
        <pc:sldMkLst>
          <pc:docMk/>
          <pc:sldMk cId="2932532130" sldId="4707"/>
        </pc:sldMkLst>
      </pc:sldChg>
      <pc:sldChg chg="add del ord">
        <pc:chgData name="Shawn Weisfeld" userId="aa867fe6-6944-4004-ad3f-f6eaeadf4f95" providerId="ADAL" clId="{883151EB-5233-4CC5-822C-8E42AF8D402E}" dt="2019-08-07T15:44:21.419" v="232" actId="47"/>
        <pc:sldMkLst>
          <pc:docMk/>
          <pc:sldMk cId="1845626139" sldId="4720"/>
        </pc:sldMkLst>
      </pc:sldChg>
      <pc:sldChg chg="add ord">
        <pc:chgData name="Shawn Weisfeld" userId="aa867fe6-6944-4004-ad3f-f6eaeadf4f95" providerId="ADAL" clId="{883151EB-5233-4CC5-822C-8E42AF8D402E}" dt="2019-08-07T15:38:56.861" v="231"/>
        <pc:sldMkLst>
          <pc:docMk/>
          <pc:sldMk cId="1438536586" sldId="4770"/>
        </pc:sldMkLst>
      </pc:sldChg>
      <pc:sldChg chg="add ord">
        <pc:chgData name="Shawn Weisfeld" userId="aa867fe6-6944-4004-ad3f-f6eaeadf4f95" providerId="ADAL" clId="{883151EB-5233-4CC5-822C-8E42AF8D402E}" dt="2019-08-07T15:29:24.436" v="182"/>
        <pc:sldMkLst>
          <pc:docMk/>
          <pc:sldMk cId="3762725315" sldId="4772"/>
        </pc:sldMkLst>
      </pc:sldChg>
      <pc:sldChg chg="addSp delSp modSp add del">
        <pc:chgData name="Shawn Weisfeld" userId="aa867fe6-6944-4004-ad3f-f6eaeadf4f95" providerId="ADAL" clId="{883151EB-5233-4CC5-822C-8E42AF8D402E}" dt="2019-08-07T15:50:45.492" v="260" actId="47"/>
        <pc:sldMkLst>
          <pc:docMk/>
          <pc:sldMk cId="2966529718" sldId="4773"/>
        </pc:sldMkLst>
        <pc:spChg chg="del">
          <ac:chgData name="Shawn Weisfeld" userId="aa867fe6-6944-4004-ad3f-f6eaeadf4f95" providerId="ADAL" clId="{883151EB-5233-4CC5-822C-8E42AF8D402E}" dt="2019-08-07T15:35:54.252" v="224"/>
          <ac:spMkLst>
            <pc:docMk/>
            <pc:sldMk cId="2966529718" sldId="4773"/>
            <ac:spMk id="2" creationId="{2D12CCF9-8FD6-4FC7-B3C7-8F44A6C9865D}"/>
          </ac:spMkLst>
        </pc:spChg>
        <pc:spChg chg="del">
          <ac:chgData name="Shawn Weisfeld" userId="aa867fe6-6944-4004-ad3f-f6eaeadf4f95" providerId="ADAL" clId="{883151EB-5233-4CC5-822C-8E42AF8D402E}" dt="2019-08-07T15:35:54.252" v="224"/>
          <ac:spMkLst>
            <pc:docMk/>
            <pc:sldMk cId="2966529718" sldId="4773"/>
            <ac:spMk id="3" creationId="{41C340C5-F30A-460A-96BB-161B024189A3}"/>
          </ac:spMkLst>
        </pc:spChg>
        <pc:spChg chg="del">
          <ac:chgData name="Shawn Weisfeld" userId="aa867fe6-6944-4004-ad3f-f6eaeadf4f95" providerId="ADAL" clId="{883151EB-5233-4CC5-822C-8E42AF8D402E}" dt="2019-08-07T15:35:54.252" v="224"/>
          <ac:spMkLst>
            <pc:docMk/>
            <pc:sldMk cId="2966529718" sldId="4773"/>
            <ac:spMk id="4" creationId="{F74850B4-1BC6-4B0C-8899-33216433CD21}"/>
          </ac:spMkLst>
        </pc:spChg>
        <pc:spChg chg="del">
          <ac:chgData name="Shawn Weisfeld" userId="aa867fe6-6944-4004-ad3f-f6eaeadf4f95" providerId="ADAL" clId="{883151EB-5233-4CC5-822C-8E42AF8D402E}" dt="2019-08-07T15:35:54.252" v="224"/>
          <ac:spMkLst>
            <pc:docMk/>
            <pc:sldMk cId="2966529718" sldId="4773"/>
            <ac:spMk id="5" creationId="{BD218660-7BD5-464B-BB25-71AC9A9103A1}"/>
          </ac:spMkLst>
        </pc:spChg>
        <pc:spChg chg="del">
          <ac:chgData name="Shawn Weisfeld" userId="aa867fe6-6944-4004-ad3f-f6eaeadf4f95" providerId="ADAL" clId="{883151EB-5233-4CC5-822C-8E42AF8D402E}" dt="2019-08-07T15:35:54.252" v="224"/>
          <ac:spMkLst>
            <pc:docMk/>
            <pc:sldMk cId="2966529718" sldId="4773"/>
            <ac:spMk id="6" creationId="{0F3AD700-75CA-4954-9549-A40D738491D4}"/>
          </ac:spMkLst>
        </pc:spChg>
        <pc:spChg chg="add mod">
          <ac:chgData name="Shawn Weisfeld" userId="aa867fe6-6944-4004-ad3f-f6eaeadf4f95" providerId="ADAL" clId="{883151EB-5233-4CC5-822C-8E42AF8D402E}" dt="2019-08-07T15:36:10.162" v="229" actId="20577"/>
          <ac:spMkLst>
            <pc:docMk/>
            <pc:sldMk cId="2966529718" sldId="4773"/>
            <ac:spMk id="7" creationId="{F9B97634-557F-4FF6-A38F-BE7CEDF6A4DE}"/>
          </ac:spMkLst>
        </pc:spChg>
        <pc:spChg chg="add mod">
          <ac:chgData name="Shawn Weisfeld" userId="aa867fe6-6944-4004-ad3f-f6eaeadf4f95" providerId="ADAL" clId="{883151EB-5233-4CC5-822C-8E42AF8D402E}" dt="2019-08-07T15:35:54.252" v="224"/>
          <ac:spMkLst>
            <pc:docMk/>
            <pc:sldMk cId="2966529718" sldId="4773"/>
            <ac:spMk id="8" creationId="{5FED4881-5C41-486E-9F87-44E85956C951}"/>
          </ac:spMkLst>
        </pc:spChg>
      </pc:sldChg>
      <pc:sldChg chg="add">
        <pc:chgData name="Shawn Weisfeld" userId="aa867fe6-6944-4004-ad3f-f6eaeadf4f95" providerId="ADAL" clId="{883151EB-5233-4CC5-822C-8E42AF8D402E}" dt="2019-08-07T15:50:40.430" v="259"/>
        <pc:sldMkLst>
          <pc:docMk/>
          <pc:sldMk cId="2073959660" sldId="4814"/>
        </pc:sldMkLst>
      </pc:sldChg>
      <pc:sldChg chg="addSp delSp modSp add">
        <pc:chgData name="Shawn Weisfeld" userId="aa867fe6-6944-4004-ad3f-f6eaeadf4f95" providerId="ADAL" clId="{883151EB-5233-4CC5-822C-8E42AF8D402E}" dt="2019-08-07T15:54:49.691" v="316" actId="478"/>
        <pc:sldMkLst>
          <pc:docMk/>
          <pc:sldMk cId="1484795713" sldId="4893"/>
        </pc:sldMkLst>
        <pc:spChg chg="add">
          <ac:chgData name="Shawn Weisfeld" userId="aa867fe6-6944-4004-ad3f-f6eaeadf4f95" providerId="ADAL" clId="{883151EB-5233-4CC5-822C-8E42AF8D402E}" dt="2019-08-07T15:54:40.622" v="313"/>
          <ac:spMkLst>
            <pc:docMk/>
            <pc:sldMk cId="1484795713" sldId="4893"/>
            <ac:spMk id="34" creationId="{618B10D3-CC16-4227-A1D0-C4787F97FFE6}"/>
          </ac:spMkLst>
        </pc:spChg>
        <pc:spChg chg="add">
          <ac:chgData name="Shawn Weisfeld" userId="aa867fe6-6944-4004-ad3f-f6eaeadf4f95" providerId="ADAL" clId="{883151EB-5233-4CC5-822C-8E42AF8D402E}" dt="2019-08-07T15:54:40.622" v="313"/>
          <ac:spMkLst>
            <pc:docMk/>
            <pc:sldMk cId="1484795713" sldId="4893"/>
            <ac:spMk id="35" creationId="{C429DE30-2DC3-4363-963F-65F2B4831EA4}"/>
          </ac:spMkLst>
        </pc:spChg>
        <pc:spChg chg="add">
          <ac:chgData name="Shawn Weisfeld" userId="aa867fe6-6944-4004-ad3f-f6eaeadf4f95" providerId="ADAL" clId="{883151EB-5233-4CC5-822C-8E42AF8D402E}" dt="2019-08-07T15:54:40.622" v="313"/>
          <ac:spMkLst>
            <pc:docMk/>
            <pc:sldMk cId="1484795713" sldId="4893"/>
            <ac:spMk id="36" creationId="{366CAFC4-F47D-4FD4-9061-DFDFEE92883B}"/>
          </ac:spMkLst>
        </pc:spChg>
        <pc:spChg chg="add">
          <ac:chgData name="Shawn Weisfeld" userId="aa867fe6-6944-4004-ad3f-f6eaeadf4f95" providerId="ADAL" clId="{883151EB-5233-4CC5-822C-8E42AF8D402E}" dt="2019-08-07T15:54:40.622" v="313"/>
          <ac:spMkLst>
            <pc:docMk/>
            <pc:sldMk cId="1484795713" sldId="4893"/>
            <ac:spMk id="37" creationId="{7CC0C7CB-1A2C-4CBD-840E-5BD01FBF8EC4}"/>
          </ac:spMkLst>
        </pc:spChg>
        <pc:spChg chg="add">
          <ac:chgData name="Shawn Weisfeld" userId="aa867fe6-6944-4004-ad3f-f6eaeadf4f95" providerId="ADAL" clId="{883151EB-5233-4CC5-822C-8E42AF8D402E}" dt="2019-08-07T15:54:40.622" v="313"/>
          <ac:spMkLst>
            <pc:docMk/>
            <pc:sldMk cId="1484795713" sldId="4893"/>
            <ac:spMk id="38" creationId="{4BC3949F-4CF2-4098-AF18-12FE74954333}"/>
          </ac:spMkLst>
        </pc:spChg>
        <pc:spChg chg="add">
          <ac:chgData name="Shawn Weisfeld" userId="aa867fe6-6944-4004-ad3f-f6eaeadf4f95" providerId="ADAL" clId="{883151EB-5233-4CC5-822C-8E42AF8D402E}" dt="2019-08-07T15:54:40.622" v="313"/>
          <ac:spMkLst>
            <pc:docMk/>
            <pc:sldMk cId="1484795713" sldId="4893"/>
            <ac:spMk id="39" creationId="{A6BE6090-3F03-4955-A989-D95CE78BC4CC}"/>
          </ac:spMkLst>
        </pc:spChg>
        <pc:spChg chg="add">
          <ac:chgData name="Shawn Weisfeld" userId="aa867fe6-6944-4004-ad3f-f6eaeadf4f95" providerId="ADAL" clId="{883151EB-5233-4CC5-822C-8E42AF8D402E}" dt="2019-08-07T15:54:40.622" v="313"/>
          <ac:spMkLst>
            <pc:docMk/>
            <pc:sldMk cId="1484795713" sldId="4893"/>
            <ac:spMk id="41" creationId="{DAD99956-BEB2-447F-B799-5F537F2D886D}"/>
          </ac:spMkLst>
        </pc:spChg>
        <pc:spChg chg="mod">
          <ac:chgData name="Shawn Weisfeld" userId="aa867fe6-6944-4004-ad3f-f6eaeadf4f95" providerId="ADAL" clId="{883151EB-5233-4CC5-822C-8E42AF8D402E}" dt="2019-08-07T15:52:19.191" v="301" actId="1035"/>
          <ac:spMkLst>
            <pc:docMk/>
            <pc:sldMk cId="1484795713" sldId="4893"/>
            <ac:spMk id="76" creationId="{8F639AFC-E521-4FF8-8738-62BFBA217797}"/>
          </ac:spMkLst>
        </pc:spChg>
        <pc:spChg chg="mod">
          <ac:chgData name="Shawn Weisfeld" userId="aa867fe6-6944-4004-ad3f-f6eaeadf4f95" providerId="ADAL" clId="{883151EB-5233-4CC5-822C-8E42AF8D402E}" dt="2019-08-07T15:52:19.791" v="302" actId="20577"/>
          <ac:spMkLst>
            <pc:docMk/>
            <pc:sldMk cId="1484795713" sldId="4893"/>
            <ac:spMk id="77" creationId="{B9043793-C609-4510-849A-4C7AF888D1C1}"/>
          </ac:spMkLst>
        </pc:spChg>
        <pc:grpChg chg="add del mod">
          <ac:chgData name="Shawn Weisfeld" userId="aa867fe6-6944-4004-ad3f-f6eaeadf4f95" providerId="ADAL" clId="{883151EB-5233-4CC5-822C-8E42AF8D402E}" dt="2019-08-07T15:54:49.691" v="316" actId="478"/>
          <ac:grpSpMkLst>
            <pc:docMk/>
            <pc:sldMk cId="1484795713" sldId="4893"/>
            <ac:grpSpMk id="33" creationId="{064C607C-CDF0-404C-BB95-45414F2533C9}"/>
          </ac:grpSpMkLst>
        </pc:grpChg>
        <pc:picChg chg="add mod modCrop">
          <ac:chgData name="Shawn Weisfeld" userId="aa867fe6-6944-4004-ad3f-f6eaeadf4f95" providerId="ADAL" clId="{883151EB-5233-4CC5-822C-8E42AF8D402E}" dt="2019-08-07T15:54:06.842" v="312" actId="1076"/>
          <ac:picMkLst>
            <pc:docMk/>
            <pc:sldMk cId="1484795713" sldId="4893"/>
            <ac:picMk id="4" creationId="{A3696F28-C6FE-4768-B419-91353FAE1CCD}"/>
          </ac:picMkLst>
        </pc:picChg>
      </pc:sldChg>
      <pc:sldChg chg="add">
        <pc:chgData name="Shawn Weisfeld" userId="aa867fe6-6944-4004-ad3f-f6eaeadf4f95" providerId="ADAL" clId="{883151EB-5233-4CC5-822C-8E42AF8D402E}" dt="2019-08-07T15:50:40.430" v="259"/>
        <pc:sldMkLst>
          <pc:docMk/>
          <pc:sldMk cId="3960590045" sldId="4896"/>
        </pc:sldMkLst>
      </pc:sldChg>
      <pc:sldChg chg="add del">
        <pc:chgData name="Shawn Weisfeld" userId="aa867fe6-6944-4004-ad3f-f6eaeadf4f95" providerId="ADAL" clId="{883151EB-5233-4CC5-822C-8E42AF8D402E}" dt="2019-08-07T16:07:23.276" v="791" actId="47"/>
        <pc:sldMkLst>
          <pc:docMk/>
          <pc:sldMk cId="193117622" sldId="4898"/>
        </pc:sldMkLst>
      </pc:sldChg>
      <pc:sldChg chg="delSp modSp add">
        <pc:chgData name="Shawn Weisfeld" userId="aa867fe6-6944-4004-ad3f-f6eaeadf4f95" providerId="ADAL" clId="{883151EB-5233-4CC5-822C-8E42AF8D402E}" dt="2019-08-07T16:07:41.285" v="794" actId="1076"/>
        <pc:sldMkLst>
          <pc:docMk/>
          <pc:sldMk cId="2372695434" sldId="4902"/>
        </pc:sldMkLst>
        <pc:spChg chg="mod topLvl">
          <ac:chgData name="Shawn Weisfeld" userId="aa867fe6-6944-4004-ad3f-f6eaeadf4f95" providerId="ADAL" clId="{883151EB-5233-4CC5-822C-8E42AF8D402E}" dt="2019-08-07T16:07:37.186" v="793" actId="165"/>
          <ac:spMkLst>
            <pc:docMk/>
            <pc:sldMk cId="2372695434" sldId="4902"/>
            <ac:spMk id="8" creationId="{31ECFCD3-A572-45B3-93F1-25DBB4850EA3}"/>
          </ac:spMkLst>
        </pc:spChg>
        <pc:grpChg chg="del mod">
          <ac:chgData name="Shawn Weisfeld" userId="aa867fe6-6944-4004-ad3f-f6eaeadf4f95" providerId="ADAL" clId="{883151EB-5233-4CC5-822C-8E42AF8D402E}" dt="2019-08-07T16:07:37.186" v="793" actId="165"/>
          <ac:grpSpMkLst>
            <pc:docMk/>
            <pc:sldMk cId="2372695434" sldId="4902"/>
            <ac:grpSpMk id="10" creationId="{3BC3DFE3-E88F-49EB-8925-687D238697EB}"/>
          </ac:grpSpMkLst>
        </pc:grpChg>
        <pc:picChg chg="mod topLvl">
          <ac:chgData name="Shawn Weisfeld" userId="aa867fe6-6944-4004-ad3f-f6eaeadf4f95" providerId="ADAL" clId="{883151EB-5233-4CC5-822C-8E42AF8D402E}" dt="2019-08-07T16:07:41.285" v="794" actId="1076"/>
          <ac:picMkLst>
            <pc:docMk/>
            <pc:sldMk cId="2372695434" sldId="4902"/>
            <ac:picMk id="9" creationId="{3A4F4E45-4F6B-421A-B779-FB1A8F98F17B}"/>
          </ac:picMkLst>
        </pc:picChg>
      </pc:sldChg>
      <pc:sldChg chg="add">
        <pc:chgData name="Shawn Weisfeld" userId="aa867fe6-6944-4004-ad3f-f6eaeadf4f95" providerId="ADAL" clId="{883151EB-5233-4CC5-822C-8E42AF8D402E}" dt="2019-08-07T15:50:40.430" v="259"/>
        <pc:sldMkLst>
          <pc:docMk/>
          <pc:sldMk cId="198860370" sldId="4907"/>
        </pc:sldMkLst>
      </pc:sldChg>
      <pc:sldChg chg="delSp modSp add delAnim">
        <pc:chgData name="Shawn Weisfeld" userId="aa867fe6-6944-4004-ad3f-f6eaeadf4f95" providerId="ADAL" clId="{883151EB-5233-4CC5-822C-8E42AF8D402E}" dt="2019-08-08T15:36:01.180" v="1224" actId="478"/>
        <pc:sldMkLst>
          <pc:docMk/>
          <pc:sldMk cId="2031079181" sldId="4909"/>
        </pc:sldMkLst>
        <pc:spChg chg="mod">
          <ac:chgData name="Shawn Weisfeld" userId="aa867fe6-6944-4004-ad3f-f6eaeadf4f95" providerId="ADAL" clId="{883151EB-5233-4CC5-822C-8E42AF8D402E}" dt="2019-08-08T15:35:58.619" v="1223" actId="20577"/>
          <ac:spMkLst>
            <pc:docMk/>
            <pc:sldMk cId="2031079181" sldId="4909"/>
            <ac:spMk id="3" creationId="{0E785B4E-D15E-4A49-81B3-1ED5E1E44AE2}"/>
          </ac:spMkLst>
        </pc:spChg>
        <pc:spChg chg="del">
          <ac:chgData name="Shawn Weisfeld" userId="aa867fe6-6944-4004-ad3f-f6eaeadf4f95" providerId="ADAL" clId="{883151EB-5233-4CC5-822C-8E42AF8D402E}" dt="2019-08-08T15:36:01.180" v="1224" actId="478"/>
          <ac:spMkLst>
            <pc:docMk/>
            <pc:sldMk cId="2031079181" sldId="4909"/>
            <ac:spMk id="45" creationId="{F5B55069-EFC4-4797-8A62-F45A611F1DC6}"/>
          </ac:spMkLst>
        </pc:spChg>
      </pc:sldChg>
      <pc:sldChg chg="modSp add">
        <pc:chgData name="Shawn Weisfeld" userId="aa867fe6-6944-4004-ad3f-f6eaeadf4f95" providerId="ADAL" clId="{883151EB-5233-4CC5-822C-8E42AF8D402E}" dt="2019-08-08T15:34:39.210" v="1110" actId="20577"/>
        <pc:sldMkLst>
          <pc:docMk/>
          <pc:sldMk cId="3597205193" sldId="4922"/>
        </pc:sldMkLst>
        <pc:spChg chg="mod">
          <ac:chgData name="Shawn Weisfeld" userId="aa867fe6-6944-4004-ad3f-f6eaeadf4f95" providerId="ADAL" clId="{883151EB-5233-4CC5-822C-8E42AF8D402E}" dt="2019-08-08T15:34:39.210" v="1110" actId="20577"/>
          <ac:spMkLst>
            <pc:docMk/>
            <pc:sldMk cId="3597205193" sldId="4922"/>
            <ac:spMk id="3" creationId="{0E785B4E-D15E-4A49-81B3-1ED5E1E44AE2}"/>
          </ac:spMkLst>
        </pc:spChg>
      </pc:sldChg>
      <pc:sldChg chg="modSp add">
        <pc:chgData name="Shawn Weisfeld" userId="aa867fe6-6944-4004-ad3f-f6eaeadf4f95" providerId="ADAL" clId="{883151EB-5233-4CC5-822C-8E42AF8D402E}" dt="2019-08-08T15:34:48.520" v="1115" actId="20577"/>
        <pc:sldMkLst>
          <pc:docMk/>
          <pc:sldMk cId="326195827" sldId="4923"/>
        </pc:sldMkLst>
        <pc:spChg chg="mod">
          <ac:chgData name="Shawn Weisfeld" userId="aa867fe6-6944-4004-ad3f-f6eaeadf4f95" providerId="ADAL" clId="{883151EB-5233-4CC5-822C-8E42AF8D402E}" dt="2019-08-08T15:34:48.520" v="1115" actId="20577"/>
          <ac:spMkLst>
            <pc:docMk/>
            <pc:sldMk cId="326195827" sldId="4923"/>
            <ac:spMk id="3" creationId="{0E785B4E-D15E-4A49-81B3-1ED5E1E44AE2}"/>
          </ac:spMkLst>
        </pc:spChg>
      </pc:sldChg>
      <pc:sldChg chg="modSp add">
        <pc:chgData name="Shawn Weisfeld" userId="aa867fe6-6944-4004-ad3f-f6eaeadf4f95" providerId="ADAL" clId="{883151EB-5233-4CC5-822C-8E42AF8D402E}" dt="2019-08-08T15:35:28.349" v="1196" actId="20577"/>
        <pc:sldMkLst>
          <pc:docMk/>
          <pc:sldMk cId="1031594096" sldId="4924"/>
        </pc:sldMkLst>
        <pc:spChg chg="mod">
          <ac:chgData name="Shawn Weisfeld" userId="aa867fe6-6944-4004-ad3f-f6eaeadf4f95" providerId="ADAL" clId="{883151EB-5233-4CC5-822C-8E42AF8D402E}" dt="2019-08-08T15:35:28.349" v="1196" actId="20577"/>
          <ac:spMkLst>
            <pc:docMk/>
            <pc:sldMk cId="1031594096" sldId="4924"/>
            <ac:spMk id="3" creationId="{0E785B4E-D15E-4A49-81B3-1ED5E1E44AE2}"/>
          </ac:spMkLst>
        </pc:spChg>
      </pc:sldChg>
      <pc:sldChg chg="modSp add">
        <pc:chgData name="Shawn Weisfeld" userId="aa867fe6-6944-4004-ad3f-f6eaeadf4f95" providerId="ADAL" clId="{883151EB-5233-4CC5-822C-8E42AF8D402E}" dt="2019-08-08T15:35:22.144" v="1193" actId="14100"/>
        <pc:sldMkLst>
          <pc:docMk/>
          <pc:sldMk cId="2891774587" sldId="4925"/>
        </pc:sldMkLst>
        <pc:spChg chg="mod">
          <ac:chgData name="Shawn Weisfeld" userId="aa867fe6-6944-4004-ad3f-f6eaeadf4f95" providerId="ADAL" clId="{883151EB-5233-4CC5-822C-8E42AF8D402E}" dt="2019-08-08T15:35:22.144" v="1193" actId="14100"/>
          <ac:spMkLst>
            <pc:docMk/>
            <pc:sldMk cId="2891774587" sldId="4925"/>
            <ac:spMk id="3" creationId="{0E785B4E-D15E-4A49-81B3-1ED5E1E44AE2}"/>
          </ac:spMkLst>
        </pc:spChg>
      </pc:sldChg>
      <pc:sldChg chg="modSp add">
        <pc:chgData name="Shawn Weisfeld" userId="aa867fe6-6944-4004-ad3f-f6eaeadf4f95" providerId="ADAL" clId="{883151EB-5233-4CC5-822C-8E42AF8D402E}" dt="2019-08-08T15:35:38.256" v="1205" actId="20577"/>
        <pc:sldMkLst>
          <pc:docMk/>
          <pc:sldMk cId="3114253210" sldId="4926"/>
        </pc:sldMkLst>
        <pc:spChg chg="mod">
          <ac:chgData name="Shawn Weisfeld" userId="aa867fe6-6944-4004-ad3f-f6eaeadf4f95" providerId="ADAL" clId="{883151EB-5233-4CC5-822C-8E42AF8D402E}" dt="2019-08-08T15:35:38.256" v="1205" actId="20577"/>
          <ac:spMkLst>
            <pc:docMk/>
            <pc:sldMk cId="3114253210" sldId="4926"/>
            <ac:spMk id="3" creationId="{0E785B4E-D15E-4A49-81B3-1ED5E1E44AE2}"/>
          </ac:spMkLst>
        </pc:spChg>
      </pc:sldChg>
      <pc:sldChg chg="modSp add">
        <pc:chgData name="Shawn Weisfeld" userId="aa867fe6-6944-4004-ad3f-f6eaeadf4f95" providerId="ADAL" clId="{883151EB-5233-4CC5-822C-8E42AF8D402E}" dt="2019-08-08T15:35:45.739" v="1215" actId="20577"/>
        <pc:sldMkLst>
          <pc:docMk/>
          <pc:sldMk cId="2837135416" sldId="4927"/>
        </pc:sldMkLst>
        <pc:spChg chg="mod">
          <ac:chgData name="Shawn Weisfeld" userId="aa867fe6-6944-4004-ad3f-f6eaeadf4f95" providerId="ADAL" clId="{883151EB-5233-4CC5-822C-8E42AF8D402E}" dt="2019-08-08T15:35:45.739" v="1215" actId="20577"/>
          <ac:spMkLst>
            <pc:docMk/>
            <pc:sldMk cId="2837135416" sldId="4927"/>
            <ac:spMk id="3" creationId="{0E785B4E-D15E-4A49-81B3-1ED5E1E44AE2}"/>
          </ac:spMkLst>
        </pc:spChg>
      </pc:sldChg>
      <pc:sldChg chg="add del">
        <pc:chgData name="Shawn Weisfeld" userId="aa867fe6-6944-4004-ad3f-f6eaeadf4f95" providerId="ADAL" clId="{883151EB-5233-4CC5-822C-8E42AF8D402E}" dt="2019-08-07T15:57:15.916" v="319" actId="47"/>
        <pc:sldMkLst>
          <pc:docMk/>
          <pc:sldMk cId="4227777796" sldId="4928"/>
        </pc:sldMkLst>
      </pc:sldChg>
      <pc:sldChg chg="delSp modSp add">
        <pc:chgData name="Shawn Weisfeld" userId="aa867fe6-6944-4004-ad3f-f6eaeadf4f95" providerId="ADAL" clId="{883151EB-5233-4CC5-822C-8E42AF8D402E}" dt="2019-08-07T16:20:29.936" v="836" actId="207"/>
        <pc:sldMkLst>
          <pc:docMk/>
          <pc:sldMk cId="4211179761" sldId="4929"/>
        </pc:sldMkLst>
        <pc:spChg chg="del">
          <ac:chgData name="Shawn Weisfeld" userId="aa867fe6-6944-4004-ad3f-f6eaeadf4f95" providerId="ADAL" clId="{883151EB-5233-4CC5-822C-8E42AF8D402E}" dt="2019-08-07T15:57:52.253" v="418" actId="478"/>
          <ac:spMkLst>
            <pc:docMk/>
            <pc:sldMk cId="4211179761" sldId="4929"/>
            <ac:spMk id="2" creationId="{AD77318B-CC0D-4014-97C7-B8624DDC3470}"/>
          </ac:spMkLst>
        </pc:spChg>
        <pc:spChg chg="mod">
          <ac:chgData name="Shawn Weisfeld" userId="aa867fe6-6944-4004-ad3f-f6eaeadf4f95" providerId="ADAL" clId="{883151EB-5233-4CC5-822C-8E42AF8D402E}" dt="2019-08-07T16:20:29.936" v="836" actId="207"/>
          <ac:spMkLst>
            <pc:docMk/>
            <pc:sldMk cId="4211179761" sldId="4929"/>
            <ac:spMk id="11" creationId="{00000000-0000-0000-0000-000000000000}"/>
          </ac:spMkLst>
        </pc:spChg>
      </pc:sldChg>
      <pc:sldChg chg="modSp add ord">
        <pc:chgData name="Shawn Weisfeld" userId="aa867fe6-6944-4004-ad3f-f6eaeadf4f95" providerId="ADAL" clId="{883151EB-5233-4CC5-822C-8E42AF8D402E}" dt="2019-08-08T15:37:11.916" v="1237" actId="20577"/>
        <pc:sldMkLst>
          <pc:docMk/>
          <pc:sldMk cId="586252506" sldId="4930"/>
        </pc:sldMkLst>
        <pc:spChg chg="mod">
          <ac:chgData name="Shawn Weisfeld" userId="aa867fe6-6944-4004-ad3f-f6eaeadf4f95" providerId="ADAL" clId="{883151EB-5233-4CC5-822C-8E42AF8D402E}" dt="2019-08-08T15:37:11.916" v="1237" actId="20577"/>
          <ac:spMkLst>
            <pc:docMk/>
            <pc:sldMk cId="586252506" sldId="4930"/>
            <ac:spMk id="11" creationId="{00000000-0000-0000-0000-000000000000}"/>
          </ac:spMkLst>
        </pc:spChg>
      </pc:sldChg>
      <pc:sldChg chg="modSp add">
        <pc:chgData name="Shawn Weisfeld" userId="aa867fe6-6944-4004-ad3f-f6eaeadf4f95" providerId="ADAL" clId="{883151EB-5233-4CC5-822C-8E42AF8D402E}" dt="2019-08-07T16:21:18.694" v="876" actId="207"/>
        <pc:sldMkLst>
          <pc:docMk/>
          <pc:sldMk cId="1803872806" sldId="4931"/>
        </pc:sldMkLst>
        <pc:spChg chg="mod">
          <ac:chgData name="Shawn Weisfeld" userId="aa867fe6-6944-4004-ad3f-f6eaeadf4f95" providerId="ADAL" clId="{883151EB-5233-4CC5-822C-8E42AF8D402E}" dt="2019-08-07T16:21:18.694" v="876" actId="207"/>
          <ac:spMkLst>
            <pc:docMk/>
            <pc:sldMk cId="1803872806" sldId="4931"/>
            <ac:spMk id="11" creationId="{00000000-0000-0000-0000-000000000000}"/>
          </ac:spMkLst>
        </pc:spChg>
      </pc:sldChg>
      <pc:sldChg chg="add del">
        <pc:chgData name="Shawn Weisfeld" userId="aa867fe6-6944-4004-ad3f-f6eaeadf4f95" providerId="ADAL" clId="{883151EB-5233-4CC5-822C-8E42AF8D402E}" dt="2019-08-08T15:32:12.998" v="899" actId="47"/>
        <pc:sldMkLst>
          <pc:docMk/>
          <pc:sldMk cId="4202077012" sldId="4932"/>
        </pc:sldMkLst>
      </pc:sldChg>
      <pc:sldChg chg="modSp add">
        <pc:chgData name="Shawn Weisfeld" userId="aa867fe6-6944-4004-ad3f-f6eaeadf4f95" providerId="ADAL" clId="{883151EB-5233-4CC5-822C-8E42AF8D402E}" dt="2019-08-08T15:33:32.264" v="1094" actId="403"/>
        <pc:sldMkLst>
          <pc:docMk/>
          <pc:sldMk cId="3630615966" sldId="4933"/>
        </pc:sldMkLst>
        <pc:spChg chg="mod">
          <ac:chgData name="Shawn Weisfeld" userId="aa867fe6-6944-4004-ad3f-f6eaeadf4f95" providerId="ADAL" clId="{883151EB-5233-4CC5-822C-8E42AF8D402E}" dt="2019-08-08T15:32:17.765" v="905" actId="20577"/>
          <ac:spMkLst>
            <pc:docMk/>
            <pc:sldMk cId="3630615966" sldId="4933"/>
            <ac:spMk id="2" creationId="{1469AB84-0BBE-44FD-A1A2-253FEC1C5898}"/>
          </ac:spMkLst>
        </pc:spChg>
        <pc:spChg chg="mod">
          <ac:chgData name="Shawn Weisfeld" userId="aa867fe6-6944-4004-ad3f-f6eaeadf4f95" providerId="ADAL" clId="{883151EB-5233-4CC5-822C-8E42AF8D402E}" dt="2019-08-08T15:33:32.264" v="1094" actId="403"/>
          <ac:spMkLst>
            <pc:docMk/>
            <pc:sldMk cId="3630615966" sldId="4933"/>
            <ac:spMk id="3" creationId="{A9C92C3F-1DD8-42DA-9E89-BA3858C2FC02}"/>
          </ac:spMkLst>
        </pc:spChg>
      </pc:sldChg>
      <pc:sldMasterChg chg="delSldLayout">
        <pc:chgData name="Shawn Weisfeld" userId="aa867fe6-6944-4004-ad3f-f6eaeadf4f95" providerId="ADAL" clId="{883151EB-5233-4CC5-822C-8E42AF8D402E}" dt="2019-08-07T16:07:51.603" v="795" actId="47"/>
        <pc:sldMasterMkLst>
          <pc:docMk/>
          <pc:sldMasterMk cId="1129535807" sldId="2147484871"/>
        </pc:sldMasterMkLst>
        <pc:sldLayoutChg chg="del">
          <pc:chgData name="Shawn Weisfeld" userId="aa867fe6-6944-4004-ad3f-f6eaeadf4f95" providerId="ADAL" clId="{883151EB-5233-4CC5-822C-8E42AF8D402E}" dt="2019-08-07T16:07:51.603" v="795" actId="47"/>
          <pc:sldLayoutMkLst>
            <pc:docMk/>
            <pc:sldMasterMk cId="1129535807" sldId="2147484871"/>
            <pc:sldLayoutMk cId="2492854510" sldId="2147484959"/>
          </pc:sldLayoutMkLst>
        </pc:sldLayoutChg>
        <pc:sldLayoutChg chg="del">
          <pc:chgData name="Shawn Weisfeld" userId="aa867fe6-6944-4004-ad3f-f6eaeadf4f95" providerId="ADAL" clId="{883151EB-5233-4CC5-822C-8E42AF8D402E}" dt="2019-08-07T15:44:21.419" v="232" actId="47"/>
          <pc:sldLayoutMkLst>
            <pc:docMk/>
            <pc:sldMasterMk cId="1129535807" sldId="2147484871"/>
            <pc:sldLayoutMk cId="1554334117" sldId="2147484966"/>
          </pc:sldLayoutMkLst>
        </pc:sldLayoutChg>
      </pc:sldMasterChg>
    </pc:docChg>
  </pc:docChgLst>
  <pc:docChgLst>
    <pc:chgData name="Shawn Weisfeld" userId="aa867fe6-6944-4004-ad3f-f6eaeadf4f95" providerId="ADAL" clId="{F00C7944-3116-41DA-9F2F-DAEA3448ED44}"/>
    <pc:docChg chg="undo custSel addSld delSld modSld">
      <pc:chgData name="Shawn Weisfeld" userId="aa867fe6-6944-4004-ad3f-f6eaeadf4f95" providerId="ADAL" clId="{F00C7944-3116-41DA-9F2F-DAEA3448ED44}" dt="2020-01-08T16:05:34.959" v="100" actId="20577"/>
      <pc:docMkLst>
        <pc:docMk/>
      </pc:docMkLst>
      <pc:sldChg chg="add">
        <pc:chgData name="Shawn Weisfeld" userId="aa867fe6-6944-4004-ad3f-f6eaeadf4f95" providerId="ADAL" clId="{F00C7944-3116-41DA-9F2F-DAEA3448ED44}" dt="2020-01-08T16:01:05.158" v="8"/>
        <pc:sldMkLst>
          <pc:docMk/>
          <pc:sldMk cId="2424060054" sldId="256"/>
        </pc:sldMkLst>
      </pc:sldChg>
      <pc:sldChg chg="del">
        <pc:chgData name="Shawn Weisfeld" userId="aa867fe6-6944-4004-ad3f-f6eaeadf4f95" providerId="ADAL" clId="{F00C7944-3116-41DA-9F2F-DAEA3448ED44}" dt="2020-01-08T16:01:23.853" v="11" actId="47"/>
        <pc:sldMkLst>
          <pc:docMk/>
          <pc:sldMk cId="1161542744" sldId="259"/>
        </pc:sldMkLst>
      </pc:sldChg>
      <pc:sldChg chg="del">
        <pc:chgData name="Shawn Weisfeld" userId="aa867fe6-6944-4004-ad3f-f6eaeadf4f95" providerId="ADAL" clId="{F00C7944-3116-41DA-9F2F-DAEA3448ED44}" dt="2020-01-08T16:01:25.588" v="12" actId="47"/>
        <pc:sldMkLst>
          <pc:docMk/>
          <pc:sldMk cId="3400710677" sldId="331"/>
        </pc:sldMkLst>
      </pc:sldChg>
      <pc:sldChg chg="del">
        <pc:chgData name="Shawn Weisfeld" userId="aa867fe6-6944-4004-ad3f-f6eaeadf4f95" providerId="ADAL" clId="{F00C7944-3116-41DA-9F2F-DAEA3448ED44}" dt="2020-01-08T16:01:20.966" v="9" actId="47"/>
        <pc:sldMkLst>
          <pc:docMk/>
          <pc:sldMk cId="615709689" sldId="1551"/>
        </pc:sldMkLst>
      </pc:sldChg>
      <pc:sldChg chg="del">
        <pc:chgData name="Shawn Weisfeld" userId="aa867fe6-6944-4004-ad3f-f6eaeadf4f95" providerId="ADAL" clId="{F00C7944-3116-41DA-9F2F-DAEA3448ED44}" dt="2020-01-08T16:04:28.296" v="99" actId="47"/>
        <pc:sldMkLst>
          <pc:docMk/>
          <pc:sldMk cId="3611751665" sldId="1554"/>
        </pc:sldMkLst>
      </pc:sldChg>
      <pc:sldChg chg="delSp modSp">
        <pc:chgData name="Shawn Weisfeld" userId="aa867fe6-6944-4004-ad3f-f6eaeadf4f95" providerId="ADAL" clId="{F00C7944-3116-41DA-9F2F-DAEA3448ED44}" dt="2020-01-08T16:00:07.906" v="7" actId="20577"/>
        <pc:sldMkLst>
          <pc:docMk/>
          <pc:sldMk cId="1193738272" sldId="1765"/>
        </pc:sldMkLst>
        <pc:spChg chg="mod">
          <ac:chgData name="Shawn Weisfeld" userId="aa867fe6-6944-4004-ad3f-f6eaeadf4f95" providerId="ADAL" clId="{F00C7944-3116-41DA-9F2F-DAEA3448ED44}" dt="2020-01-08T16:00:07.906" v="7" actId="20577"/>
          <ac:spMkLst>
            <pc:docMk/>
            <pc:sldMk cId="1193738272" sldId="1765"/>
            <ac:spMk id="4" creationId="{272B4584-9F97-4C72-AA26-E766C03D981B}"/>
          </ac:spMkLst>
        </pc:spChg>
        <pc:picChg chg="del">
          <ac:chgData name="Shawn Weisfeld" userId="aa867fe6-6944-4004-ad3f-f6eaeadf4f95" providerId="ADAL" clId="{F00C7944-3116-41DA-9F2F-DAEA3448ED44}" dt="2020-01-08T15:59:57.842" v="0" actId="478"/>
          <ac:picMkLst>
            <pc:docMk/>
            <pc:sldMk cId="1193738272" sldId="1765"/>
            <ac:picMk id="8" creationId="{99687F2B-E605-487F-9CE0-254E2A629FFF}"/>
          </ac:picMkLst>
        </pc:picChg>
      </pc:sldChg>
      <pc:sldChg chg="delSp">
        <pc:chgData name="Shawn Weisfeld" userId="aa867fe6-6944-4004-ad3f-f6eaeadf4f95" providerId="ADAL" clId="{F00C7944-3116-41DA-9F2F-DAEA3448ED44}" dt="2020-01-08T16:04:12.363" v="97" actId="478"/>
        <pc:sldMkLst>
          <pc:docMk/>
          <pc:sldMk cId="84645837" sldId="3760"/>
        </pc:sldMkLst>
        <pc:spChg chg="del">
          <ac:chgData name="Shawn Weisfeld" userId="aa867fe6-6944-4004-ad3f-f6eaeadf4f95" providerId="ADAL" clId="{F00C7944-3116-41DA-9F2F-DAEA3448ED44}" dt="2020-01-08T16:04:12.363" v="97" actId="478"/>
          <ac:spMkLst>
            <pc:docMk/>
            <pc:sldMk cId="84645837" sldId="3760"/>
            <ac:spMk id="3" creationId="{2673BE1E-EACC-4416-8EE7-96C765791BDD}"/>
          </ac:spMkLst>
        </pc:spChg>
      </pc:sldChg>
      <pc:sldChg chg="del">
        <pc:chgData name="Shawn Weisfeld" userId="aa867fe6-6944-4004-ad3f-f6eaeadf4f95" providerId="ADAL" clId="{F00C7944-3116-41DA-9F2F-DAEA3448ED44}" dt="2020-01-08T16:03:27.965" v="96" actId="47"/>
        <pc:sldMkLst>
          <pc:docMk/>
          <pc:sldMk cId="3470001522" sldId="3766"/>
        </pc:sldMkLst>
      </pc:sldChg>
      <pc:sldChg chg="del">
        <pc:chgData name="Shawn Weisfeld" userId="aa867fe6-6944-4004-ad3f-f6eaeadf4f95" providerId="ADAL" clId="{F00C7944-3116-41DA-9F2F-DAEA3448ED44}" dt="2020-01-08T16:04:14.458" v="98" actId="47"/>
        <pc:sldMkLst>
          <pc:docMk/>
          <pc:sldMk cId="4119725916" sldId="3770"/>
        </pc:sldMkLst>
      </pc:sldChg>
      <pc:sldChg chg="modSp">
        <pc:chgData name="Shawn Weisfeld" userId="aa867fe6-6944-4004-ad3f-f6eaeadf4f95" providerId="ADAL" clId="{F00C7944-3116-41DA-9F2F-DAEA3448ED44}" dt="2020-01-08T16:05:34.959" v="100" actId="20577"/>
        <pc:sldMkLst>
          <pc:docMk/>
          <pc:sldMk cId="3630615966" sldId="4933"/>
        </pc:sldMkLst>
        <pc:spChg chg="mod">
          <ac:chgData name="Shawn Weisfeld" userId="aa867fe6-6944-4004-ad3f-f6eaeadf4f95" providerId="ADAL" clId="{F00C7944-3116-41DA-9F2F-DAEA3448ED44}" dt="2020-01-08T16:02:25.901" v="74" actId="404"/>
          <ac:spMkLst>
            <pc:docMk/>
            <pc:sldMk cId="3630615966" sldId="4933"/>
            <ac:spMk id="2" creationId="{1469AB84-0BBE-44FD-A1A2-253FEC1C5898}"/>
          </ac:spMkLst>
        </pc:spChg>
        <pc:spChg chg="mod">
          <ac:chgData name="Shawn Weisfeld" userId="aa867fe6-6944-4004-ad3f-f6eaeadf4f95" providerId="ADAL" clId="{F00C7944-3116-41DA-9F2F-DAEA3448ED44}" dt="2020-01-08T16:05:34.959" v="100" actId="20577"/>
          <ac:spMkLst>
            <pc:docMk/>
            <pc:sldMk cId="3630615966" sldId="4933"/>
            <ac:spMk id="3" creationId="{A9C92C3F-1DD8-42DA-9E89-BA3858C2FC02}"/>
          </ac:spMkLst>
        </pc:spChg>
      </pc:sldChg>
      <pc:sldChg chg="del">
        <pc:chgData name="Shawn Weisfeld" userId="aa867fe6-6944-4004-ad3f-f6eaeadf4f95" providerId="ADAL" clId="{F00C7944-3116-41DA-9F2F-DAEA3448ED44}" dt="2020-01-08T16:01:23.030" v="10" actId="47"/>
        <pc:sldMkLst>
          <pc:docMk/>
          <pc:sldMk cId="4103527210" sldId="4934"/>
        </pc:sldMkLst>
      </pc:sldChg>
    </pc:docChg>
  </pc:docChgLst>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docChgLst>
    <pc:chgData name="Shawn Weisfeld" userId="aa867fe6-6944-4004-ad3f-f6eaeadf4f95" providerId="ADAL" clId="{A8E3B10F-65FA-4400-BE02-12E245733374}"/>
    <pc:docChg chg="undo custSel addSld delSld modSld sldOrd">
      <pc:chgData name="Shawn Weisfeld" userId="aa867fe6-6944-4004-ad3f-f6eaeadf4f95" providerId="ADAL" clId="{A8E3B10F-65FA-4400-BE02-12E245733374}" dt="2019-10-07T16:54:33.472" v="144" actId="6549"/>
      <pc:docMkLst>
        <pc:docMk/>
      </pc:docMkLst>
      <pc:sldChg chg="modSp">
        <pc:chgData name="Shawn Weisfeld" userId="aa867fe6-6944-4004-ad3f-f6eaeadf4f95" providerId="ADAL" clId="{A8E3B10F-65FA-4400-BE02-12E245733374}" dt="2019-10-07T16:52:29.673" v="137" actId="20577"/>
        <pc:sldMkLst>
          <pc:docMk/>
          <pc:sldMk cId="3400710677" sldId="331"/>
        </pc:sldMkLst>
        <pc:spChg chg="mod">
          <ac:chgData name="Shawn Weisfeld" userId="aa867fe6-6944-4004-ad3f-f6eaeadf4f95" providerId="ADAL" clId="{A8E3B10F-65FA-4400-BE02-12E245733374}" dt="2019-10-07T16:52:29.673" v="137" actId="20577"/>
          <ac:spMkLst>
            <pc:docMk/>
            <pc:sldMk cId="3400710677" sldId="331"/>
            <ac:spMk id="6" creationId="{07171AAB-3FE7-42EE-A5DF-152F6AF77FF5}"/>
          </ac:spMkLst>
        </pc:spChg>
        <pc:picChg chg="mod">
          <ac:chgData name="Shawn Weisfeld" userId="aa867fe6-6944-4004-ad3f-f6eaeadf4f95" providerId="ADAL" clId="{A8E3B10F-65FA-4400-BE02-12E245733374}" dt="2019-10-07T16:52:03.759" v="125" actId="1076"/>
          <ac:picMkLst>
            <pc:docMk/>
            <pc:sldMk cId="3400710677" sldId="331"/>
            <ac:picMk id="1028" creationId="{C6A0D307-C083-434B-A20C-DAB856B6136C}"/>
          </ac:picMkLst>
        </pc:picChg>
      </pc:sldChg>
      <pc:sldChg chg="addSp delSp modSp">
        <pc:chgData name="Shawn Weisfeld" userId="aa867fe6-6944-4004-ad3f-f6eaeadf4f95" providerId="ADAL" clId="{A8E3B10F-65FA-4400-BE02-12E245733374}" dt="2019-10-07T16:39:15.131" v="47" actId="14100"/>
        <pc:sldMkLst>
          <pc:docMk/>
          <pc:sldMk cId="1193738272" sldId="1765"/>
        </pc:sldMkLst>
        <pc:spChg chg="del">
          <ac:chgData name="Shawn Weisfeld" userId="aa867fe6-6944-4004-ad3f-f6eaeadf4f95" providerId="ADAL" clId="{A8E3B10F-65FA-4400-BE02-12E245733374}" dt="2019-10-07T16:38:48.052" v="40" actId="478"/>
          <ac:spMkLst>
            <pc:docMk/>
            <pc:sldMk cId="1193738272" sldId="1765"/>
            <ac:spMk id="3" creationId="{E4F3BD63-2B7F-4EB4-8E14-DB771AC77D76}"/>
          </ac:spMkLst>
        </pc:spChg>
        <pc:spChg chg="mod">
          <ac:chgData name="Shawn Weisfeld" userId="aa867fe6-6944-4004-ad3f-f6eaeadf4f95" providerId="ADAL" clId="{A8E3B10F-65FA-4400-BE02-12E245733374}" dt="2019-10-07T16:39:12.726" v="46" actId="1076"/>
          <ac:spMkLst>
            <pc:docMk/>
            <pc:sldMk cId="1193738272" sldId="1765"/>
            <ac:spMk id="4" creationId="{272B4584-9F97-4C72-AA26-E766C03D981B}"/>
          </ac:spMkLst>
        </pc:spChg>
        <pc:spChg chg="del">
          <ac:chgData name="Shawn Weisfeld" userId="aa867fe6-6944-4004-ad3f-f6eaeadf4f95" providerId="ADAL" clId="{A8E3B10F-65FA-4400-BE02-12E245733374}" dt="2019-10-07T16:36:39.401" v="0" actId="478"/>
          <ac:spMkLst>
            <pc:docMk/>
            <pc:sldMk cId="1193738272" sldId="1765"/>
            <ac:spMk id="6" creationId="{0013CB69-27FA-4FD8-8C84-B4F1B591A363}"/>
          </ac:spMkLst>
        </pc:spChg>
        <pc:picChg chg="del">
          <ac:chgData name="Shawn Weisfeld" userId="aa867fe6-6944-4004-ad3f-f6eaeadf4f95" providerId="ADAL" clId="{A8E3B10F-65FA-4400-BE02-12E245733374}" dt="2019-10-07T16:36:55.586" v="24" actId="478"/>
          <ac:picMkLst>
            <pc:docMk/>
            <pc:sldMk cId="1193738272" sldId="1765"/>
            <ac:picMk id="2" creationId="{68107198-0EBA-4152-BB76-9BD1E2FD6043}"/>
          </ac:picMkLst>
        </pc:picChg>
        <pc:picChg chg="add del mod">
          <ac:chgData name="Shawn Weisfeld" userId="aa867fe6-6944-4004-ad3f-f6eaeadf4f95" providerId="ADAL" clId="{A8E3B10F-65FA-4400-BE02-12E245733374}" dt="2019-10-07T16:37:43.622" v="37" actId="478"/>
          <ac:picMkLst>
            <pc:docMk/>
            <pc:sldMk cId="1193738272" sldId="1765"/>
            <ac:picMk id="7" creationId="{58732135-26EC-4110-AB67-3D793B1339FF}"/>
          </ac:picMkLst>
        </pc:picChg>
        <pc:picChg chg="add mod">
          <ac:chgData name="Shawn Weisfeld" userId="aa867fe6-6944-4004-ad3f-f6eaeadf4f95" providerId="ADAL" clId="{A8E3B10F-65FA-4400-BE02-12E245733374}" dt="2019-10-07T16:39:15.131" v="47" actId="14100"/>
          <ac:picMkLst>
            <pc:docMk/>
            <pc:sldMk cId="1193738272" sldId="1765"/>
            <ac:picMk id="8" creationId="{99687F2B-E605-487F-9CE0-254E2A629FFF}"/>
          </ac:picMkLst>
        </pc:picChg>
        <pc:picChg chg="add del mod">
          <ac:chgData name="Shawn Weisfeld" userId="aa867fe6-6944-4004-ad3f-f6eaeadf4f95" providerId="ADAL" clId="{A8E3B10F-65FA-4400-BE02-12E245733374}" dt="2019-10-07T16:39:00.238" v="45" actId="478"/>
          <ac:picMkLst>
            <pc:docMk/>
            <pc:sldMk cId="1193738272" sldId="1765"/>
            <ac:picMk id="10" creationId="{69D5D314-CEB9-4813-9ED2-EB0187729A56}"/>
          </ac:picMkLst>
        </pc:picChg>
        <pc:picChg chg="del">
          <ac:chgData name="Shawn Weisfeld" userId="aa867fe6-6944-4004-ad3f-f6eaeadf4f95" providerId="ADAL" clId="{A8E3B10F-65FA-4400-BE02-12E245733374}" dt="2019-10-07T16:36:56.648" v="25" actId="478"/>
          <ac:picMkLst>
            <pc:docMk/>
            <pc:sldMk cId="1193738272" sldId="1765"/>
            <ac:picMk id="1026" creationId="{88CC7773-2583-4943-B1BD-1EBDC06BE18A}"/>
          </ac:picMkLst>
        </pc:picChg>
      </pc:sldChg>
      <pc:sldChg chg="addSp delSp modSp del">
        <pc:chgData name="Shawn Weisfeld" userId="aa867fe6-6944-4004-ad3f-f6eaeadf4f95" providerId="ADAL" clId="{A8E3B10F-65FA-4400-BE02-12E245733374}" dt="2019-10-07T16:40:19.232" v="49" actId="2696"/>
        <pc:sldMkLst>
          <pc:docMk/>
          <pc:sldMk cId="1323042071" sldId="1776"/>
        </pc:sldMkLst>
        <pc:spChg chg="del">
          <ac:chgData name="Shawn Weisfeld" userId="aa867fe6-6944-4004-ad3f-f6eaeadf4f95" providerId="ADAL" clId="{A8E3B10F-65FA-4400-BE02-12E245733374}" dt="2019-10-07T16:40:15.620" v="48" actId="478"/>
          <ac:spMkLst>
            <pc:docMk/>
            <pc:sldMk cId="1323042071" sldId="1776"/>
            <ac:spMk id="4" creationId="{272B4584-9F97-4C72-AA26-E766C03D981B}"/>
          </ac:spMkLst>
        </pc:spChg>
        <pc:spChg chg="add mod">
          <ac:chgData name="Shawn Weisfeld" userId="aa867fe6-6944-4004-ad3f-f6eaeadf4f95" providerId="ADAL" clId="{A8E3B10F-65FA-4400-BE02-12E245733374}" dt="2019-10-07T16:40:15.620" v="48" actId="478"/>
          <ac:spMkLst>
            <pc:docMk/>
            <pc:sldMk cId="1323042071" sldId="1776"/>
            <ac:spMk id="6" creationId="{F54F3F86-15DA-4961-9E71-116A3C1F163B}"/>
          </ac:spMkLst>
        </pc:spChg>
      </pc:sldChg>
      <pc:sldChg chg="addSp delSp modSp add ord modAnim">
        <pc:chgData name="Shawn Weisfeld" userId="aa867fe6-6944-4004-ad3f-f6eaeadf4f95" providerId="ADAL" clId="{A8E3B10F-65FA-4400-BE02-12E245733374}" dt="2019-10-07T16:51:09.283" v="108"/>
        <pc:sldMkLst>
          <pc:docMk/>
          <pc:sldMk cId="3470001522" sldId="3766"/>
        </pc:sldMkLst>
        <pc:spChg chg="add mod">
          <ac:chgData name="Shawn Weisfeld" userId="aa867fe6-6944-4004-ad3f-f6eaeadf4f95" providerId="ADAL" clId="{A8E3B10F-65FA-4400-BE02-12E245733374}" dt="2019-10-07T16:50:42.165" v="105" actId="1076"/>
          <ac:spMkLst>
            <pc:docMk/>
            <pc:sldMk cId="3470001522" sldId="3766"/>
            <ac:spMk id="3" creationId="{E9DCAB2C-E34E-4439-8FE7-B9D388E8BEE7}"/>
          </ac:spMkLst>
        </pc:spChg>
        <pc:picChg chg="add mod">
          <ac:chgData name="Shawn Weisfeld" userId="aa867fe6-6944-4004-ad3f-f6eaeadf4f95" providerId="ADAL" clId="{A8E3B10F-65FA-4400-BE02-12E245733374}" dt="2019-10-07T16:50:50.269" v="106" actId="12788"/>
          <ac:picMkLst>
            <pc:docMk/>
            <pc:sldMk cId="3470001522" sldId="3766"/>
            <ac:picMk id="2" creationId="{F4C71443-C69F-42DC-A40D-C5111BAB1366}"/>
          </ac:picMkLst>
        </pc:picChg>
        <pc:picChg chg="del mod">
          <ac:chgData name="Shawn Weisfeld" userId="aa867fe6-6944-4004-ad3f-f6eaeadf4f95" providerId="ADAL" clId="{A8E3B10F-65FA-4400-BE02-12E245733374}" dt="2019-10-07T16:46:39.976" v="96" actId="478"/>
          <ac:picMkLst>
            <pc:docMk/>
            <pc:sldMk cId="3470001522" sldId="3766"/>
            <ac:picMk id="4" creationId="{5B0FAE2A-BB2F-4101-B6AB-7DCAB7E6D141}"/>
          </ac:picMkLst>
        </pc:picChg>
      </pc:sldChg>
      <pc:sldChg chg="addSp delSp">
        <pc:chgData name="Shawn Weisfeld" userId="aa867fe6-6944-4004-ad3f-f6eaeadf4f95" providerId="ADAL" clId="{A8E3B10F-65FA-4400-BE02-12E245733374}" dt="2019-10-07T16:53:07.838" v="139"/>
        <pc:sldMkLst>
          <pc:docMk/>
          <pc:sldMk cId="132925926" sldId="3767"/>
        </pc:sldMkLst>
        <pc:spChg chg="add del">
          <ac:chgData name="Shawn Weisfeld" userId="aa867fe6-6944-4004-ad3f-f6eaeadf4f95" providerId="ADAL" clId="{A8E3B10F-65FA-4400-BE02-12E245733374}" dt="2019-10-07T16:53:07.838" v="139"/>
          <ac:spMkLst>
            <pc:docMk/>
            <pc:sldMk cId="132925926" sldId="3767"/>
            <ac:spMk id="4" creationId="{C9E333E0-32CA-456C-B13C-A3A5AFBBC5B8}"/>
          </ac:spMkLst>
        </pc:spChg>
      </pc:sldChg>
      <pc:sldChg chg="addSp delSp modSp new mod modClrScheme chgLayout">
        <pc:chgData name="Shawn Weisfeld" userId="aa867fe6-6944-4004-ad3f-f6eaeadf4f95" providerId="ADAL" clId="{A8E3B10F-65FA-4400-BE02-12E245733374}" dt="2019-10-07T16:42:46.278" v="90" actId="1076"/>
        <pc:sldMkLst>
          <pc:docMk/>
          <pc:sldMk cId="4103527210" sldId="4934"/>
        </pc:sldMkLst>
        <pc:spChg chg="del">
          <ac:chgData name="Shawn Weisfeld" userId="aa867fe6-6944-4004-ad3f-f6eaeadf4f95" providerId="ADAL" clId="{A8E3B10F-65FA-4400-BE02-12E245733374}" dt="2019-10-07T16:40:31.536" v="51" actId="700"/>
          <ac:spMkLst>
            <pc:docMk/>
            <pc:sldMk cId="4103527210" sldId="4934"/>
            <ac:spMk id="2" creationId="{43216E54-98FF-436A-9E86-2C45C9FE1560}"/>
          </ac:spMkLst>
        </pc:spChg>
        <pc:spChg chg="del">
          <ac:chgData name="Shawn Weisfeld" userId="aa867fe6-6944-4004-ad3f-f6eaeadf4f95" providerId="ADAL" clId="{A8E3B10F-65FA-4400-BE02-12E245733374}" dt="2019-10-07T16:40:31.536" v="51" actId="700"/>
          <ac:spMkLst>
            <pc:docMk/>
            <pc:sldMk cId="4103527210" sldId="4934"/>
            <ac:spMk id="3" creationId="{5B8A0424-9F30-44C2-9E76-892A96347D41}"/>
          </ac:spMkLst>
        </pc:spChg>
        <pc:spChg chg="add mod">
          <ac:chgData name="Shawn Weisfeld" userId="aa867fe6-6944-4004-ad3f-f6eaeadf4f95" providerId="ADAL" clId="{A8E3B10F-65FA-4400-BE02-12E245733374}" dt="2019-10-07T16:42:46.278" v="90" actId="1076"/>
          <ac:spMkLst>
            <pc:docMk/>
            <pc:sldMk cId="4103527210" sldId="4934"/>
            <ac:spMk id="6" creationId="{B90C7812-5419-4C50-AC23-EC750C52F2FE}"/>
          </ac:spMkLst>
        </pc:spChg>
        <pc:picChg chg="add mod">
          <ac:chgData name="Shawn Weisfeld" userId="aa867fe6-6944-4004-ad3f-f6eaeadf4f95" providerId="ADAL" clId="{A8E3B10F-65FA-4400-BE02-12E245733374}" dt="2019-10-07T16:40:36.717" v="53" actId="27614"/>
          <ac:picMkLst>
            <pc:docMk/>
            <pc:sldMk cId="4103527210" sldId="4934"/>
            <ac:picMk id="5" creationId="{D3D81224-26F8-49FC-A584-04DD49627545}"/>
          </ac:picMkLst>
        </pc:picChg>
      </pc:sldChg>
      <pc:sldChg chg="modSp add del modNotesTx">
        <pc:chgData name="Shawn Weisfeld" userId="aa867fe6-6944-4004-ad3f-f6eaeadf4f95" providerId="ADAL" clId="{A8E3B10F-65FA-4400-BE02-12E245733374}" dt="2019-10-07T16:54:33.472" v="144" actId="6549"/>
        <pc:sldMkLst>
          <pc:docMk/>
          <pc:sldMk cId="74667897" sldId="10753"/>
        </pc:sldMkLst>
        <pc:spChg chg="mod">
          <ac:chgData name="Shawn Weisfeld" userId="aa867fe6-6944-4004-ad3f-f6eaeadf4f95" providerId="ADAL" clId="{A8E3B10F-65FA-4400-BE02-12E245733374}" dt="2019-10-07T16:53:58.617" v="143" actId="207"/>
          <ac:spMkLst>
            <pc:docMk/>
            <pc:sldMk cId="74667897" sldId="10753"/>
            <ac:spMk id="37" creationId="{00000000-0000-0000-0000-000000000000}"/>
          </ac:spMkLst>
        </pc:spChg>
        <pc:spChg chg="mod">
          <ac:chgData name="Shawn Weisfeld" userId="aa867fe6-6944-4004-ad3f-f6eaeadf4f95" providerId="ADAL" clId="{A8E3B10F-65FA-4400-BE02-12E245733374}" dt="2019-10-07T16:53:52.599" v="142" actId="207"/>
          <ac:spMkLst>
            <pc:docMk/>
            <pc:sldMk cId="74667897" sldId="10753"/>
            <ac:spMk id="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1/13/2020 1:05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1/13/2020 1:04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1/13/2020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781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822277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1/13/2020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1/13/2020 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43291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D5B37-FD0F-4DA5-A314-318AE1FA16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63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1/13/2020 1:04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4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48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01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1304607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13/01/2020</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82053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E86-B9DD-4110-A65A-0AC5118E8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0412B-D5AA-4C44-BA99-427633198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C3BF5-6DAE-4795-8766-B11922706067}"/>
              </a:ext>
            </a:extLst>
          </p:cNvPr>
          <p:cNvSpPr>
            <a:spLocks noGrp="1"/>
          </p:cNvSpPr>
          <p:nvPr>
            <p:ph type="dt" sz="half" idx="10"/>
          </p:nvPr>
        </p:nvSpPr>
        <p:spPr/>
        <p:txBody>
          <a:bodyPr/>
          <a:lstStyle/>
          <a:p>
            <a:fld id="{45E92D2F-460F-4BC2-BC24-7D61DB3BEBF9}" type="datetimeFigureOut">
              <a:rPr lang="en-US" smtClean="0"/>
              <a:t>1/13/2020</a:t>
            </a:fld>
            <a:endParaRPr lang="en-US"/>
          </a:p>
        </p:txBody>
      </p:sp>
      <p:sp>
        <p:nvSpPr>
          <p:cNvPr id="5" name="Footer Placeholder 4">
            <a:extLst>
              <a:ext uri="{FF2B5EF4-FFF2-40B4-BE49-F238E27FC236}">
                <a16:creationId xmlns:a16="http://schemas.microsoft.com/office/drawing/2014/main" id="{4400A6AD-2256-48D5-AC28-06A37EA0E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2AB71-FB65-41C2-8EAD-B6C1657A0D23}"/>
              </a:ext>
            </a:extLst>
          </p:cNvPr>
          <p:cNvSpPr>
            <a:spLocks noGrp="1"/>
          </p:cNvSpPr>
          <p:nvPr>
            <p:ph type="sldNum" sz="quarter" idx="12"/>
          </p:nvPr>
        </p:nvSpPr>
        <p:spPr/>
        <p:txBody>
          <a:bodyPr/>
          <a:lstStyle/>
          <a:p>
            <a:fld id="{6EEAD7B9-641E-452B-9F72-3F19A11D1FF4}" type="slidenum">
              <a:rPr lang="en-US" smtClean="0"/>
              <a:t>‹#›</a:t>
            </a:fld>
            <a:endParaRPr lang="en-US"/>
          </a:p>
        </p:txBody>
      </p:sp>
    </p:spTree>
    <p:extLst>
      <p:ext uri="{BB962C8B-B14F-4D97-AF65-F5344CB8AC3E}">
        <p14:creationId xmlns:p14="http://schemas.microsoft.com/office/powerpoint/2010/main" val="39903193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98119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40163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126022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50020" cy="96853"/>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27697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0"/>
            <a:ext cx="10363201" cy="9310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5664433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03684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9221090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50265" y="205950"/>
            <a:ext cx="11691470" cy="476284"/>
          </a:xfrm>
        </p:spPr>
        <p:txBody>
          <a:bodyPr lIns="0" tIns="0" rIns="0" bIns="0"/>
          <a:lstStyle>
            <a:lvl1pPr>
              <a:defRPr sz="3095" b="1" i="0">
                <a:solidFill>
                  <a:srgbClr val="00E6FF"/>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742047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397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E28C-211B-4593-9938-3BAEC22B01A1}"/>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E7C268-AEF2-4762-B631-15B4908CCB66}"/>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F15B5-863F-4944-AEA2-B582BB833C5C}"/>
              </a:ext>
            </a:extLst>
          </p:cNvPr>
          <p:cNvSpPr>
            <a:spLocks noGrp="1"/>
          </p:cNvSpPr>
          <p:nvPr>
            <p:ph type="dt" sz="half" idx="10"/>
          </p:nvPr>
        </p:nvSpPr>
        <p:spPr/>
        <p:txBody>
          <a:bodyPr/>
          <a:lstStyle/>
          <a:p>
            <a:fld id="{093CE804-56AB-453A-A8D6-1375E49CC4BD}" type="datetimeFigureOut">
              <a:rPr lang="en-US" smtClean="0"/>
              <a:t>1/13/2020</a:t>
            </a:fld>
            <a:endParaRPr lang="en-US"/>
          </a:p>
        </p:txBody>
      </p:sp>
      <p:sp>
        <p:nvSpPr>
          <p:cNvPr id="5" name="Footer Placeholder 4">
            <a:extLst>
              <a:ext uri="{FF2B5EF4-FFF2-40B4-BE49-F238E27FC236}">
                <a16:creationId xmlns:a16="http://schemas.microsoft.com/office/drawing/2014/main" id="{C19A4BEA-D7AB-4FF7-8679-1CA85B51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52180-8A40-4CCB-8D85-F8A6BAB8612A}"/>
              </a:ext>
            </a:extLst>
          </p:cNvPr>
          <p:cNvSpPr>
            <a:spLocks noGrp="1"/>
          </p:cNvSpPr>
          <p:nvPr>
            <p:ph type="sldNum" sz="quarter" idx="12"/>
          </p:nvPr>
        </p:nvSpPr>
        <p:spPr/>
        <p:txBody>
          <a:bodyPr/>
          <a:lstStyle/>
          <a:p>
            <a:fld id="{6E6CE93F-9086-4B0E-ACD0-637FCCFF5539}" type="slidenum">
              <a:rPr lang="en-US" smtClean="0"/>
              <a:t>‹#›</a:t>
            </a:fld>
            <a:endParaRPr lang="en-US"/>
          </a:p>
        </p:txBody>
      </p:sp>
    </p:spTree>
    <p:extLst>
      <p:ext uri="{BB962C8B-B14F-4D97-AF65-F5344CB8AC3E}">
        <p14:creationId xmlns:p14="http://schemas.microsoft.com/office/powerpoint/2010/main" val="266855848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7809"/>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10405"/>
            <a:ext cx="11586711" cy="197875"/>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21455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0405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17.emf"/><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10.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image" Target="../media/image17.emf"/><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6.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image" Target="../media/image17.emf"/><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image" Target="../media/image26.png"/><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theme" Target="../theme/theme12.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2.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5" Type="http://schemas.openxmlformats.org/officeDocument/2006/relationships/slideLayout" Target="../slideLayouts/slideLayout319.xml"/><Relationship Id="rId4" Type="http://schemas.openxmlformats.org/officeDocument/2006/relationships/slideLayout" Target="../slideLayouts/slideLayout318.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61" r:id="rId22"/>
    <p:sldLayoutId id="2147484962" r:id="rId23"/>
    <p:sldLayoutId id="2147484964" r:id="rId24"/>
    <p:sldLayoutId id="2147484967" r:id="rId25"/>
    <p:sldLayoutId id="2147484991" r:id="rId26"/>
    <p:sldLayoutId id="2147484992" r:id="rId27"/>
    <p:sldLayoutId id="2147484995" r:id="rId28"/>
    <p:sldLayoutId id="2147484996" r:id="rId29"/>
    <p:sldLayoutId id="2147484997"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1489203"/>
          </a:xfrm>
          <a:custGeom>
            <a:avLst/>
            <a:gdLst/>
            <a:ahLst/>
            <a:cxnLst/>
            <a:rect l="l" t="t" r="r" b="b"/>
            <a:pathLst>
              <a:path w="20104100" h="2910840">
                <a:moveTo>
                  <a:pt x="0" y="2910369"/>
                </a:moveTo>
                <a:lnTo>
                  <a:pt x="20104100" y="2910369"/>
                </a:lnTo>
                <a:lnTo>
                  <a:pt x="20104100" y="0"/>
                </a:lnTo>
                <a:lnTo>
                  <a:pt x="0" y="0"/>
                </a:lnTo>
                <a:lnTo>
                  <a:pt x="0" y="2910369"/>
                </a:lnTo>
                <a:close/>
              </a:path>
            </a:pathLst>
          </a:custGeom>
          <a:solidFill>
            <a:srgbClr val="000000"/>
          </a:solidFill>
        </p:spPr>
        <p:txBody>
          <a:bodyPr wrap="square" lIns="0" tIns="0" rIns="0" bIns="0" rtlCol="0"/>
          <a:lstStyle/>
          <a:p>
            <a:endParaRPr sz="921"/>
          </a:p>
        </p:txBody>
      </p:sp>
      <p:sp>
        <p:nvSpPr>
          <p:cNvPr id="2" name="Holder 2"/>
          <p:cNvSpPr>
            <a:spLocks noGrp="1"/>
          </p:cNvSpPr>
          <p:nvPr>
            <p:ph type="title"/>
          </p:nvPr>
        </p:nvSpPr>
        <p:spPr>
          <a:xfrm>
            <a:off x="250265" y="205950"/>
            <a:ext cx="11691470" cy="931024"/>
          </a:xfrm>
          <a:prstGeom prst="rect">
            <a:avLst/>
          </a:prstGeom>
        </p:spPr>
        <p:txBody>
          <a:bodyPr wrap="square" lIns="0" tIns="0" rIns="0" bIns="0">
            <a:spAutoFit/>
          </a:bodyPr>
          <a:lstStyle>
            <a:lvl1pPr>
              <a:defRPr sz="6050" b="1" i="0">
                <a:solidFill>
                  <a:srgbClr val="00E6FF"/>
                </a:solidFill>
                <a:latin typeface="Segoe UI Semibold"/>
                <a:cs typeface="Segoe UI Semibold"/>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1680922"/>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Lst>
  <p:txStyles>
    <p:titleStyle>
      <a:lvl1pPr>
        <a:defRPr>
          <a:latin typeface="+mj-lt"/>
          <a:ea typeface="+mj-ea"/>
          <a:cs typeface="+mj-cs"/>
        </a:defRPr>
      </a:lvl1pPr>
    </p:titleStyle>
    <p:body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bodyStyle>
    <p:otherStyle>
      <a:lvl1pPr marL="0">
        <a:defRPr>
          <a:latin typeface="+mn-lt"/>
          <a:ea typeface="+mn-ea"/>
          <a:cs typeface="+mn-cs"/>
        </a:defRPr>
      </a:lvl1pPr>
      <a:lvl2pPr marL="233859">
        <a:defRPr>
          <a:latin typeface="+mn-lt"/>
          <a:ea typeface="+mn-ea"/>
          <a:cs typeface="+mn-cs"/>
        </a:defRPr>
      </a:lvl2pPr>
      <a:lvl3pPr marL="467717">
        <a:defRPr>
          <a:latin typeface="+mn-lt"/>
          <a:ea typeface="+mn-ea"/>
          <a:cs typeface="+mn-cs"/>
        </a:defRPr>
      </a:lvl3pPr>
      <a:lvl4pPr marL="701576">
        <a:defRPr>
          <a:latin typeface="+mn-lt"/>
          <a:ea typeface="+mn-ea"/>
          <a:cs typeface="+mn-cs"/>
        </a:defRPr>
      </a:lvl4pPr>
      <a:lvl5pPr marL="935435">
        <a:defRPr>
          <a:latin typeface="+mn-lt"/>
          <a:ea typeface="+mn-ea"/>
          <a:cs typeface="+mn-cs"/>
        </a:defRPr>
      </a:lvl5pPr>
      <a:lvl6pPr marL="1169293">
        <a:defRPr>
          <a:latin typeface="+mn-lt"/>
          <a:ea typeface="+mn-ea"/>
          <a:cs typeface="+mn-cs"/>
        </a:defRPr>
      </a:lvl6pPr>
      <a:lvl7pPr marL="1403151">
        <a:defRPr>
          <a:latin typeface="+mn-lt"/>
          <a:ea typeface="+mn-ea"/>
          <a:cs typeface="+mn-cs"/>
        </a:defRPr>
      </a:lvl7pPr>
      <a:lvl8pPr marL="1637011">
        <a:defRPr>
          <a:latin typeface="+mn-lt"/>
          <a:ea typeface="+mn-ea"/>
          <a:cs typeface="+mn-cs"/>
        </a:defRPr>
      </a:lvl8pPr>
      <a:lvl9pPr marL="187086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0.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71.png"/><Relationship Id="rId21" Type="http://schemas.openxmlformats.org/officeDocument/2006/relationships/image" Target="../media/image84.png"/><Relationship Id="rId7" Type="http://schemas.openxmlformats.org/officeDocument/2006/relationships/image" Target="../media/image73.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33.xml"/><Relationship Id="rId6" Type="http://schemas.openxmlformats.org/officeDocument/2006/relationships/image" Target="../media/image72.png"/><Relationship Id="rId11" Type="http://schemas.openxmlformats.org/officeDocument/2006/relationships/image" Target="../media/image63.png"/><Relationship Id="rId5" Type="http://schemas.openxmlformats.org/officeDocument/2006/relationships/image" Target="../media/image62.png"/><Relationship Id="rId15" Type="http://schemas.openxmlformats.org/officeDocument/2006/relationships/image" Target="../media/image78.png"/><Relationship Id="rId23" Type="http://schemas.openxmlformats.org/officeDocument/2006/relationships/image" Target="../media/image86.svg"/><Relationship Id="rId10" Type="http://schemas.openxmlformats.org/officeDocument/2006/relationships/image" Target="../media/image61.png"/><Relationship Id="rId19" Type="http://schemas.openxmlformats.org/officeDocument/2006/relationships/image" Target="../media/image82.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77.png"/><Relationship Id="rId22" Type="http://schemas.openxmlformats.org/officeDocument/2006/relationships/image" Target="../media/image8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7.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53.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54.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image" Target="../media/image36.jpeg"/><Relationship Id="rId21" Type="http://schemas.openxmlformats.org/officeDocument/2006/relationships/image" Target="../media/image54.jpe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jpeg"/><Relationship Id="rId25" Type="http://schemas.openxmlformats.org/officeDocument/2006/relationships/image" Target="../media/image58.jpeg"/><Relationship Id="rId2" Type="http://schemas.openxmlformats.org/officeDocument/2006/relationships/image" Target="../media/image35.jpeg"/><Relationship Id="rId16" Type="http://schemas.openxmlformats.org/officeDocument/2006/relationships/image" Target="../media/image49.jpeg"/><Relationship Id="rId20" Type="http://schemas.openxmlformats.org/officeDocument/2006/relationships/image" Target="../media/image53.jpeg"/><Relationship Id="rId1" Type="http://schemas.openxmlformats.org/officeDocument/2006/relationships/slideLayout" Target="../slideLayouts/slideLayout251.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jpeg"/><Relationship Id="rId5" Type="http://schemas.openxmlformats.org/officeDocument/2006/relationships/image" Target="../media/image38.jpeg"/><Relationship Id="rId15" Type="http://schemas.openxmlformats.org/officeDocument/2006/relationships/image" Target="../media/image48.jpeg"/><Relationship Id="rId23" Type="http://schemas.openxmlformats.org/officeDocument/2006/relationships/image" Target="../media/image56.jpeg"/><Relationship Id="rId10" Type="http://schemas.openxmlformats.org/officeDocument/2006/relationships/image" Target="../media/image43.gif"/><Relationship Id="rId19" Type="http://schemas.openxmlformats.org/officeDocument/2006/relationships/image" Target="../media/image52.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jpeg"/><Relationship Id="rId22" Type="http://schemas.openxmlformats.org/officeDocument/2006/relationships/image" Target="../media/image55.gif"/></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7.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48.xml"/><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channel/UC-ikyViYMM69joIAv7dlMsA" TargetMode="External"/><Relationship Id="rId2" Type="http://schemas.openxmlformats.org/officeDocument/2006/relationships/notesSlide" Target="../notesSlides/notesSlide19.xml"/><Relationship Id="rId1" Type="http://schemas.openxmlformats.org/officeDocument/2006/relationships/slideLayout" Target="../slideLayouts/slideLayout249.xml"/><Relationship Id="rId6" Type="http://schemas.openxmlformats.org/officeDocument/2006/relationships/hyperlink" Target="https://azure.microsoft.com/en-us/features/devops-projects/" TargetMode="External"/><Relationship Id="rId5" Type="http://schemas.openxmlformats.org/officeDocument/2006/relationships/hyperlink" Target="https://docs.microsoft.com/en-us/azure/devops" TargetMode="External"/><Relationship Id="rId4" Type="http://schemas.openxmlformats.org/officeDocument/2006/relationships/hyperlink" Target="https://www.azuredevopslabs.com/"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jpg"/><Relationship Id="rId39" Type="http://schemas.openxmlformats.org/officeDocument/2006/relationships/image" Target="../media/image124.png"/><Relationship Id="rId21" Type="http://schemas.openxmlformats.org/officeDocument/2006/relationships/image" Target="../media/image108.png"/><Relationship Id="rId34" Type="http://schemas.openxmlformats.org/officeDocument/2006/relationships/image" Target="../media/image119.svg"/><Relationship Id="rId42" Type="http://schemas.openxmlformats.org/officeDocument/2006/relationships/image" Target="../media/image126.png"/><Relationship Id="rId47" Type="http://schemas.openxmlformats.org/officeDocument/2006/relationships/hyperlink" Target="https://docs.microsoft.com/en-us/learn/modules/scan-open-source" TargetMode="External"/><Relationship Id="rId50" Type="http://schemas.openxmlformats.org/officeDocument/2006/relationships/hyperlink" Target="https://www.azuredevopslabs.com/" TargetMode="External"/><Relationship Id="rId7" Type="http://schemas.openxmlformats.org/officeDocument/2006/relationships/hyperlink" Target="https://docs.microsoft.com/en-us/learn/modules/create-a-build-pipeline" TargetMode="External"/><Relationship Id="rId2" Type="http://schemas.openxmlformats.org/officeDocument/2006/relationships/notesSlide" Target="../notesSlides/notesSlide20.xml"/><Relationship Id="rId16" Type="http://schemas.openxmlformats.org/officeDocument/2006/relationships/image" Target="../media/image103.png"/><Relationship Id="rId29" Type="http://schemas.openxmlformats.org/officeDocument/2006/relationships/hyperlink" Target="https://docs.microsoft.com/en-us/learn/paths/evolve-your-devops-practices" TargetMode="External"/><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hyperlink" Target="https://docs.microsoft.com/en-us/learn/paths/build-applications-with-azure-devops" TargetMode="External"/><Relationship Id="rId37" Type="http://schemas.openxmlformats.org/officeDocument/2006/relationships/image" Target="../media/image122.png"/><Relationship Id="rId40" Type="http://schemas.openxmlformats.org/officeDocument/2006/relationships/image" Target="../media/image125.svg"/><Relationship Id="rId45" Type="http://schemas.openxmlformats.org/officeDocument/2006/relationships/image" Target="../media/image128.png"/><Relationship Id="rId5" Type="http://schemas.openxmlformats.org/officeDocument/2006/relationships/hyperlink" Target="https://docs.microsoft.com/en-us/learn/modules/get-started-with-devops" TargetMode="External"/><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svg"/><Relationship Id="rId36" Type="http://schemas.openxmlformats.org/officeDocument/2006/relationships/image" Target="../media/image121.svg"/><Relationship Id="rId49" Type="http://schemas.openxmlformats.org/officeDocument/2006/relationships/image" Target="../media/image131.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7.svg"/><Relationship Id="rId44" Type="http://schemas.openxmlformats.org/officeDocument/2006/relationships/hyperlink" Target="https://docs.microsoft.com/en-us/learn/modules/implement-code-workflow" TargetMode="External"/><Relationship Id="rId4" Type="http://schemas.openxmlformats.org/officeDocument/2006/relationships/hyperlink" Target="https://www.google.com/url?sa=t&amp;rct=j&amp;q=&amp;esrc=s&amp;source=web&amp;cd=1&amp;cad=rja&amp;uact=8&amp;ved=2ahUKEwjOt4WXmZfjAhVCGjQIHbHPAfYQwqsBMAB6BAgJEAQ&amp;url=https%3A%2F%2Fwww.youtube.com%2Fwatch%3Fv%3Dp9MPBzXBJ_w&amp;usg=AOvVaw08zBZoK8YtwpKowBxqRTx9" TargetMode="External"/><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6.png"/><Relationship Id="rId35" Type="http://schemas.openxmlformats.org/officeDocument/2006/relationships/image" Target="../media/image120.png"/><Relationship Id="rId43" Type="http://schemas.openxmlformats.org/officeDocument/2006/relationships/image" Target="../media/image127.svg"/><Relationship Id="rId48" Type="http://schemas.openxmlformats.org/officeDocument/2006/relationships/image" Target="../media/image130.png"/><Relationship Id="rId8" Type="http://schemas.openxmlformats.org/officeDocument/2006/relationships/hyperlink" Target="https://openhack.microsoft.com/" TargetMode="External"/><Relationship Id="rId3" Type="http://schemas.openxmlformats.org/officeDocument/2006/relationships/hyperlink" Target="https://www.youtube.com/watch?v=JhqpF-5E10I" TargetMode="External"/><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jpg"/><Relationship Id="rId33" Type="http://schemas.openxmlformats.org/officeDocument/2006/relationships/image" Target="../media/image118.png"/><Relationship Id="rId38" Type="http://schemas.openxmlformats.org/officeDocument/2006/relationships/image" Target="../media/image123.svg"/><Relationship Id="rId46" Type="http://schemas.openxmlformats.org/officeDocument/2006/relationships/image" Target="../media/image129.svg"/><Relationship Id="rId20" Type="http://schemas.openxmlformats.org/officeDocument/2006/relationships/image" Target="../media/image107.png"/><Relationship Id="rId41" Type="http://schemas.openxmlformats.org/officeDocument/2006/relationships/hyperlink" Target="https://docs.microsoft.com/en-us/learn/modules/assess-your-development-process" TargetMode="External"/><Relationship Id="rId1" Type="http://schemas.openxmlformats.org/officeDocument/2006/relationships/slideLayout" Target="../slideLayouts/slideLayout316.xml"/><Relationship Id="rId6" Type="http://schemas.openxmlformats.org/officeDocument/2006/relationships/hyperlink" Target="https://docs.microsoft.com/en-us/learn/modules/host-build-agent"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0.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325946" y="2879198"/>
            <a:ext cx="10682332" cy="999376"/>
          </a:xfrm>
        </p:spPr>
        <p:txBody>
          <a:bodyPr/>
          <a:lstStyle/>
          <a:p>
            <a:r>
              <a:rPr lang="en-US" dirty="0"/>
              <a:t>Azure DevOps</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Sr. 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Repos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Build</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540335" y="725421"/>
            <a:ext cx="2266363"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Pipelines: Release</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Artifacts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Test Plans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The DevOps tool suite is </a:t>
            </a:r>
            <a:r>
              <a:rPr lang="en-US" sz="6000" spc="300" dirty="0">
                <a:solidFill>
                  <a:srgbClr val="00B050"/>
                </a:solidFill>
                <a:latin typeface="Segoe UI"/>
              </a:rPr>
              <a:t>not all or nothing</a:t>
            </a:r>
            <a:r>
              <a:rPr lang="en-US" sz="6000" spc="300" dirty="0">
                <a:solidFill>
                  <a:srgbClr val="353535">
                    <a:lumMod val="65000"/>
                    <a:lumOff val="35000"/>
                  </a:srgbClr>
                </a:solidFill>
                <a:latin typeface="Segoe UI"/>
              </a:rPr>
              <a:t>, use the </a:t>
            </a:r>
            <a:r>
              <a:rPr lang="en-US" sz="6000" spc="300" dirty="0">
                <a:solidFill>
                  <a:srgbClr val="00B050"/>
                </a:solidFill>
                <a:latin typeface="Segoe UI"/>
              </a:rPr>
              <a:t>entire suite</a:t>
            </a:r>
            <a:r>
              <a:rPr lang="en-US" sz="6000" spc="300" dirty="0">
                <a:solidFill>
                  <a:srgbClr val="353535">
                    <a:lumMod val="65000"/>
                    <a:lumOff val="35000"/>
                  </a:srgbClr>
                </a:solidFill>
                <a:latin typeface="Segoe UI"/>
              </a:rPr>
              <a:t>, or </a:t>
            </a:r>
            <a:r>
              <a:rPr lang="en-US" sz="6000" spc="300" dirty="0">
                <a:solidFill>
                  <a:srgbClr val="00B050"/>
                </a:solidFill>
                <a:latin typeface="Segoe UI"/>
              </a:rPr>
              <a:t>pick and choose </a:t>
            </a:r>
            <a:r>
              <a:rPr lang="en-US" sz="6000" spc="300" dirty="0">
                <a:solidFill>
                  <a:srgbClr val="353535">
                    <a:lumMod val="65000"/>
                    <a:lumOff val="35000"/>
                  </a:srgbClr>
                </a:solidFill>
                <a:latin typeface="Segoe UI"/>
              </a:rPr>
              <a:t>what make sense for your team.</a:t>
            </a:r>
          </a:p>
        </p:txBody>
      </p:sp>
    </p:spTree>
    <p:extLst>
      <p:ext uri="{BB962C8B-B14F-4D97-AF65-F5344CB8AC3E}">
        <p14:creationId xmlns:p14="http://schemas.microsoft.com/office/powerpoint/2010/main" val="58625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Tech use case details </a:t>
            </a:r>
            <a:br>
              <a:rPr lang="en-US" dirty="0"/>
            </a:br>
            <a:r>
              <a:rPr lang="en-US" dirty="0"/>
              <a:t>&amp; architecture</a:t>
            </a:r>
          </a:p>
        </p:txBody>
      </p:sp>
    </p:spTree>
    <p:extLst>
      <p:ext uri="{BB962C8B-B14F-4D97-AF65-F5344CB8AC3E}">
        <p14:creationId xmlns:p14="http://schemas.microsoft.com/office/powerpoint/2010/main" val="2517550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F1DD8-BA75-4CBE-A53A-EEB21E0545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5506" y="487"/>
            <a:ext cx="4796494" cy="6857027"/>
          </a:xfrm>
          <a:prstGeom prst="rect">
            <a:avLst/>
          </a:prstGeom>
        </p:spPr>
      </p:pic>
      <p:sp>
        <p:nvSpPr>
          <p:cNvPr id="2" name="Title 1">
            <a:extLst>
              <a:ext uri="{FF2B5EF4-FFF2-40B4-BE49-F238E27FC236}">
                <a16:creationId xmlns:a16="http://schemas.microsoft.com/office/drawing/2014/main" id="{3CF4A056-CD22-4638-B4DA-197D0DCDA781}"/>
              </a:ext>
            </a:extLst>
          </p:cNvPr>
          <p:cNvSpPr>
            <a:spLocks noGrp="1"/>
          </p:cNvSpPr>
          <p:nvPr>
            <p:ph type="title"/>
          </p:nvPr>
        </p:nvSpPr>
        <p:spPr/>
        <p:txBody>
          <a:bodyPr/>
          <a:lstStyle/>
          <a:p>
            <a:r>
              <a:rPr lang="en-US" dirty="0"/>
              <a:t>CI/CD for Containers</a:t>
            </a:r>
          </a:p>
        </p:txBody>
      </p:sp>
      <p:pic>
        <p:nvPicPr>
          <p:cNvPr id="5" name="Picture 4">
            <a:extLst>
              <a:ext uri="{FF2B5EF4-FFF2-40B4-BE49-F238E27FC236}">
                <a16:creationId xmlns:a16="http://schemas.microsoft.com/office/drawing/2014/main" id="{C6DAB77F-9440-44FD-A304-718D7CE99D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31" y="1270423"/>
            <a:ext cx="7393775" cy="4975157"/>
          </a:xfrm>
          <a:prstGeom prst="rect">
            <a:avLst/>
          </a:prstGeom>
        </p:spPr>
      </p:pic>
    </p:spTree>
    <p:extLst>
      <p:ext uri="{BB962C8B-B14F-4D97-AF65-F5344CB8AC3E}">
        <p14:creationId xmlns:p14="http://schemas.microsoft.com/office/powerpoint/2010/main" val="7271634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51115-6E52-4DC9-B71D-A76FE23FD4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4" y="1270422"/>
            <a:ext cx="7379701" cy="4975158"/>
          </a:xfrm>
          <a:prstGeom prst="rect">
            <a:avLst/>
          </a:prstGeom>
        </p:spPr>
      </p:pic>
      <p:sp>
        <p:nvSpPr>
          <p:cNvPr id="2" name="Title 1">
            <a:extLst>
              <a:ext uri="{FF2B5EF4-FFF2-40B4-BE49-F238E27FC236}">
                <a16:creationId xmlns:a16="http://schemas.microsoft.com/office/drawing/2014/main" id="{D149B0B4-A406-45E7-955C-4820D6172A9A}"/>
              </a:ext>
            </a:extLst>
          </p:cNvPr>
          <p:cNvSpPr>
            <a:spLocks noGrp="1"/>
          </p:cNvSpPr>
          <p:nvPr>
            <p:ph type="title"/>
          </p:nvPr>
        </p:nvSpPr>
        <p:spPr/>
        <p:txBody>
          <a:bodyPr/>
          <a:lstStyle/>
          <a:p>
            <a:r>
              <a:rPr lang="en-US" dirty="0"/>
              <a:t>CI/CD for Azure Virtual Machines</a:t>
            </a:r>
          </a:p>
        </p:txBody>
      </p:sp>
      <p:pic>
        <p:nvPicPr>
          <p:cNvPr id="4" name="Picture 3">
            <a:extLst>
              <a:ext uri="{FF2B5EF4-FFF2-40B4-BE49-F238E27FC236}">
                <a16:creationId xmlns:a16="http://schemas.microsoft.com/office/drawing/2014/main" id="{89D7146F-8544-41AC-9D8B-3087F6972F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1"/>
          <a:stretch/>
        </p:blipFill>
        <p:spPr>
          <a:xfrm>
            <a:off x="7380565" y="487"/>
            <a:ext cx="4810572" cy="6857026"/>
          </a:xfrm>
          <a:prstGeom prst="rect">
            <a:avLst/>
          </a:prstGeom>
        </p:spPr>
      </p:pic>
    </p:spTree>
    <p:extLst>
      <p:ext uri="{BB962C8B-B14F-4D97-AF65-F5344CB8AC3E}">
        <p14:creationId xmlns:p14="http://schemas.microsoft.com/office/powerpoint/2010/main" val="7452797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See the source image">
            <a:extLst>
              <a:ext uri="{FF2B5EF4-FFF2-40B4-BE49-F238E27FC236}">
                <a16:creationId xmlns:a16="http://schemas.microsoft.com/office/drawing/2014/main" id="{BDB431D4-502F-47FF-AABA-4C95A78D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481" y="5852376"/>
            <a:ext cx="1525461" cy="790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425A2AD-D090-4DEC-B8A1-638E770D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555"/>
            <a:ext cx="828676"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379734-FC25-445D-B24E-2072504DC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 y="114555"/>
            <a:ext cx="1525461"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37C7AD0-2F46-4F76-8E8B-BFC14B4FE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203" y="202000"/>
            <a:ext cx="1303222" cy="6537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D06911A-8030-43BF-8298-9B3D57282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490" y="202000"/>
            <a:ext cx="2013748" cy="625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FD40A161-8E1A-43F0-B480-044B2779A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132" y="298664"/>
            <a:ext cx="2561707" cy="5571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D88F090C-712C-468C-9013-C4732F69B1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93" t="11151" r="18207" b="77188"/>
          <a:stretch/>
        </p:blipFill>
        <p:spPr bwMode="auto">
          <a:xfrm>
            <a:off x="9095554" y="407338"/>
            <a:ext cx="2694756" cy="339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9B1A1F2E-9705-4A1A-9782-BA9B0AC875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45" r="10217"/>
          <a:stretch/>
        </p:blipFill>
        <p:spPr bwMode="auto">
          <a:xfrm>
            <a:off x="4276798" y="5820582"/>
            <a:ext cx="1819201" cy="9183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A50F3560-529D-41A2-B9F8-C973A8C5C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77" y="5796236"/>
            <a:ext cx="1476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B08B0777-D391-4C05-9936-3B9C78CF9F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797" y="5866432"/>
            <a:ext cx="1909680" cy="8266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1857B301-C247-4767-BC25-2FEDA2F86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5202" y="5824811"/>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59DE1F3-C23D-4549-A08C-1EA5D362A6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712" y="5852376"/>
            <a:ext cx="1320096"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9D85586-D364-4E3E-AB43-416D62C81B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4138" y="1780702"/>
            <a:ext cx="1441796" cy="144179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63645E8-E1A4-44E3-B28D-942A1AD66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865" y="1911997"/>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D4AE752-4D90-40E8-873F-69C1BCC3A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929" y="3088575"/>
            <a:ext cx="1044989" cy="104498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464419A-EA80-4BBD-9821-D3EE654EFD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08" y="4219099"/>
            <a:ext cx="1060359"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9A80959-33C6-4C52-9F05-E808C6E75E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278" y="3088575"/>
            <a:ext cx="1044551" cy="104455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1654FBBD-1FF8-4508-A465-687115D3F9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8444" y="4305072"/>
            <a:ext cx="974385" cy="9743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See the source image">
            <a:extLst>
              <a:ext uri="{FF2B5EF4-FFF2-40B4-BE49-F238E27FC236}">
                <a16:creationId xmlns:a16="http://schemas.microsoft.com/office/drawing/2014/main" id="{9670E997-9B1E-4DCC-A804-56B5D0BCAA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1816" y="4133126"/>
            <a:ext cx="1728022"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ee the source image">
            <a:extLst>
              <a:ext uri="{FF2B5EF4-FFF2-40B4-BE49-F238E27FC236}">
                <a16:creationId xmlns:a16="http://schemas.microsoft.com/office/drawing/2014/main" id="{E023E785-7453-4DF2-BC28-6573F775E0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98323" y="4019943"/>
            <a:ext cx="1567485" cy="104499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e the source image">
            <a:extLst>
              <a:ext uri="{FF2B5EF4-FFF2-40B4-BE49-F238E27FC236}">
                <a16:creationId xmlns:a16="http://schemas.microsoft.com/office/drawing/2014/main" id="{4D951B7A-16C8-4D1B-8587-DE8509FA19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89985" y="1265295"/>
            <a:ext cx="1105894" cy="76418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See the source image">
            <a:extLst>
              <a:ext uri="{FF2B5EF4-FFF2-40B4-BE49-F238E27FC236}">
                <a16:creationId xmlns:a16="http://schemas.microsoft.com/office/drawing/2014/main" id="{BB650B00-306D-4DB9-A13E-347E332B2F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4703" y="1249511"/>
            <a:ext cx="1201702" cy="747868"/>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See the source image">
            <a:extLst>
              <a:ext uri="{FF2B5EF4-FFF2-40B4-BE49-F238E27FC236}">
                <a16:creationId xmlns:a16="http://schemas.microsoft.com/office/drawing/2014/main" id="{0EC9C64A-F271-490B-BAC1-38F8C27D679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5158" b="19803"/>
          <a:stretch/>
        </p:blipFill>
        <p:spPr bwMode="auto">
          <a:xfrm>
            <a:off x="9022693" y="2609017"/>
            <a:ext cx="1630338" cy="1060359"/>
          </a:xfrm>
          <a:prstGeom prst="rect">
            <a:avLst/>
          </a:prstGeom>
          <a:noFill/>
          <a:extLst>
            <a:ext uri="{909E8E84-426E-40DD-AFC4-6F175D3DCCD1}">
              <a14:hiddenFill xmlns:a14="http://schemas.microsoft.com/office/drawing/2010/main">
                <a:solidFill>
                  <a:srgbClr val="FFFFFF"/>
                </a:solidFill>
              </a14:hiddenFill>
            </a:ext>
          </a:extLst>
        </p:spPr>
      </p:pic>
      <p:pic>
        <p:nvPicPr>
          <p:cNvPr id="1077" name="80ed02a6-bb27-44bb-b63c-469d34f87b2d" descr="Image">
            <a:extLst>
              <a:ext uri="{FF2B5EF4-FFF2-40B4-BE49-F238E27FC236}">
                <a16:creationId xmlns:a16="http://schemas.microsoft.com/office/drawing/2014/main" id="{24883E73-06E4-4BC6-9992-4C5D631470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68802" y="970907"/>
            <a:ext cx="3652779" cy="471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06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6EA-B11B-4D04-8029-1B89730454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5" y="1524410"/>
            <a:ext cx="7364760" cy="4721170"/>
          </a:xfrm>
          <a:prstGeom prst="rect">
            <a:avLst/>
          </a:prstGeom>
        </p:spPr>
      </p:pic>
      <p:sp>
        <p:nvSpPr>
          <p:cNvPr id="2" name="Title 1">
            <a:extLst>
              <a:ext uri="{FF2B5EF4-FFF2-40B4-BE49-F238E27FC236}">
                <a16:creationId xmlns:a16="http://schemas.microsoft.com/office/drawing/2014/main" id="{A29E15D3-0E94-414D-94B0-CC4D0441C6A4}"/>
              </a:ext>
            </a:extLst>
          </p:cNvPr>
          <p:cNvSpPr>
            <a:spLocks noGrp="1"/>
          </p:cNvSpPr>
          <p:nvPr>
            <p:ph type="title"/>
          </p:nvPr>
        </p:nvSpPr>
        <p:spPr/>
        <p:txBody>
          <a:bodyPr/>
          <a:lstStyle/>
          <a:p>
            <a:r>
              <a:rPr lang="en-US" dirty="0"/>
              <a:t>CI/CD for Azure Web Apps</a:t>
            </a:r>
          </a:p>
        </p:txBody>
      </p:sp>
      <p:pic>
        <p:nvPicPr>
          <p:cNvPr id="4" name="Picture 3">
            <a:extLst>
              <a:ext uri="{FF2B5EF4-FFF2-40B4-BE49-F238E27FC236}">
                <a16:creationId xmlns:a16="http://schemas.microsoft.com/office/drawing/2014/main" id="{26E4F91B-5AC1-490E-AA09-B8C81D01A4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65625" y="487"/>
            <a:ext cx="4825510" cy="6857027"/>
          </a:xfrm>
          <a:prstGeom prst="rect">
            <a:avLst/>
          </a:prstGeom>
        </p:spPr>
      </p:pic>
    </p:spTree>
    <p:extLst>
      <p:ext uri="{BB962C8B-B14F-4D97-AF65-F5344CB8AC3E}">
        <p14:creationId xmlns:p14="http://schemas.microsoft.com/office/powerpoint/2010/main" val="10013427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3"/>
              </a:rPr>
              <a:t>https://www.youtube.com/channel/UC-ikyViYMM69joIAv7dlMsA</a:t>
            </a:r>
            <a:r>
              <a:rPr lang="en-US" dirty="0"/>
              <a:t> </a:t>
            </a:r>
          </a:p>
          <a:p>
            <a:pPr marL="457201" indent="-457200"/>
            <a:r>
              <a:rPr lang="en-US" dirty="0"/>
              <a:t>Azure DevOps Hands-On Labs – Do It</a:t>
            </a:r>
          </a:p>
          <a:p>
            <a:pPr marL="681297" lvl="1" indent="-457200"/>
            <a:r>
              <a:rPr lang="en-US" dirty="0">
                <a:hlinkClick r:id="rId4"/>
              </a:rPr>
              <a:t>https://www.azuredevopslabs.com/</a:t>
            </a:r>
            <a:r>
              <a:rPr lang="en-US" dirty="0"/>
              <a:t> </a:t>
            </a:r>
          </a:p>
          <a:p>
            <a:pPr marL="457201" indent="-457200"/>
            <a:r>
              <a:rPr lang="en-US" dirty="0"/>
              <a:t>Azure DevOps Documentation – Read about It</a:t>
            </a:r>
          </a:p>
          <a:p>
            <a:pPr marL="681297" lvl="1" indent="-457200"/>
            <a:r>
              <a:rPr lang="en-US" dirty="0">
                <a:hlinkClick r:id="rId5"/>
              </a:rPr>
              <a:t>https://docs.microsoft.com/en-us/azure/devops</a:t>
            </a:r>
            <a:endParaRPr lang="en-US" dirty="0"/>
          </a:p>
          <a:p>
            <a:pPr marL="457201" indent="-457200"/>
            <a:r>
              <a:rPr lang="en-US" dirty="0"/>
              <a:t>Azure DevOps Projects- Get Started Fast</a:t>
            </a:r>
          </a:p>
          <a:p>
            <a:pPr marL="681297" lvl="1" indent="-457200"/>
            <a:r>
              <a:rPr lang="en-US" dirty="0">
                <a:hlinkClick r:id="rId6"/>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9">
            <a:extLst>
              <a:ext uri="{FF2B5EF4-FFF2-40B4-BE49-F238E27FC236}">
                <a16:creationId xmlns:a16="http://schemas.microsoft.com/office/drawing/2014/main" id="{5FECFD4E-153A-415A-BDAD-9B5FB6E08989}"/>
              </a:ext>
            </a:extLst>
          </p:cNvPr>
          <p:cNvSpPr/>
          <p:nvPr/>
        </p:nvSpPr>
        <p:spPr>
          <a:xfrm>
            <a:off x="2091500" y="2611591"/>
            <a:ext cx="1782837" cy="3039432"/>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chemeClr val="tx2">
              <a:lumMod val="20000"/>
              <a:lumOff val="80000"/>
            </a:schemeClr>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a:spLocks noGrp="1"/>
          </p:cNvSpPr>
          <p:nvPr>
            <p:ph type="title"/>
          </p:nvPr>
        </p:nvSpPr>
        <p:spPr>
          <a:xfrm>
            <a:off x="212247" y="80669"/>
            <a:ext cx="7343427" cy="485140"/>
          </a:xfrm>
          <a:prstGeom prst="rect">
            <a:avLst/>
          </a:prstGeom>
        </p:spPr>
        <p:txBody>
          <a:bodyPr vert="horz" wrap="square" lIns="0" tIns="8770" rIns="0" bIns="0" rtlCol="0">
            <a:spAutoFit/>
          </a:bodyPr>
          <a:lstStyle/>
          <a:p>
            <a:pPr marL="6495">
              <a:spcBef>
                <a:spcPts val="69"/>
              </a:spcBef>
            </a:pPr>
            <a:r>
              <a:rPr spc="8" dirty="0"/>
              <a:t>Learning </a:t>
            </a:r>
            <a:r>
              <a:rPr dirty="0"/>
              <a:t>path </a:t>
            </a:r>
            <a:r>
              <a:rPr spc="8" dirty="0"/>
              <a:t>for </a:t>
            </a:r>
            <a:r>
              <a:rPr lang="en-US" spc="3" dirty="0"/>
              <a:t>Azure DevOps</a:t>
            </a:r>
            <a:endParaRPr spc="5" dirty="0"/>
          </a:p>
        </p:txBody>
      </p:sp>
      <p:sp>
        <p:nvSpPr>
          <p:cNvPr id="3" name="object 3"/>
          <p:cNvSpPr txBox="1"/>
          <p:nvPr/>
        </p:nvSpPr>
        <p:spPr>
          <a:xfrm>
            <a:off x="258395" y="687306"/>
            <a:ext cx="6590064" cy="850181"/>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rPr>
              <a:t>What is DevOps</a:t>
            </a:r>
            <a:r>
              <a:rPr kumimoji="0" lang="en-US" sz="1100" b="1" i="0" u="sng" strike="noStrike" kern="1200" cap="none" spc="0" normalizeH="0" baseline="0" noProof="0" dirty="0">
                <a:ln>
                  <a:noFill/>
                </a:ln>
                <a:solidFill>
                  <a:prstClr val="white"/>
                </a:solidFill>
                <a:effectLst/>
                <a:uLnTx/>
                <a:uFillTx/>
                <a:latin typeface="Segoe UI Semibold"/>
                <a:ea typeface="+mn-ea"/>
                <a:cs typeface="Segoe UI Semibold"/>
              </a:rPr>
              <a:t>?</a:t>
            </a:r>
            <a:r>
              <a:rPr kumimoji="0" lang="en-US" sz="1100" b="0" i="0" u="none" strike="noStrike" kern="1200" cap="none" spc="0" normalizeH="0" baseline="0" noProof="0" dirty="0">
                <a:ln>
                  <a:noFill/>
                </a:ln>
                <a:solidFill>
                  <a:prstClr val="white"/>
                </a:solidFill>
                <a:effectLst/>
                <a:uLnTx/>
                <a:uFillTx/>
                <a:latin typeface="Calibri"/>
                <a:ea typeface="+mn-ea"/>
                <a:cs typeface="+mn-cs"/>
              </a:rPr>
              <a:t> </a:t>
            </a:r>
          </a:p>
          <a:p>
            <a:pPr marL="6495" marR="2599" lvl="0" indent="0" algn="l" defTabSz="467717" rtl="0" eaLnBrk="1" fontAlgn="auto" latinLnBrk="0" hangingPunct="1">
              <a:lnSpc>
                <a:spcPct val="100899"/>
              </a:lnSpc>
              <a:spcBef>
                <a:spcPts val="49"/>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DevOps is the union of people, process, and products to enable continuous delivery of value to our end users. Essential DevOps practices include agile planning, continuous integration, continuous delivery, and monitoring of applications.</a:t>
            </a:r>
          </a:p>
          <a:p>
            <a:pPr marL="6495" marR="2599" lvl="0" indent="0" algn="l" defTabSz="467717" rtl="0" eaLnBrk="1" fontAlgn="auto" latinLnBrk="0" hangingPunct="1">
              <a:lnSpc>
                <a:spcPct val="100899"/>
              </a:lnSpc>
              <a:spcBef>
                <a:spcPts val="49"/>
              </a:spcBef>
              <a:spcAft>
                <a:spcPts val="0"/>
              </a:spcAft>
              <a:buClrTx/>
              <a:buSzTx/>
              <a:buFontTx/>
              <a:buNone/>
              <a:tabLst/>
              <a:defRPr/>
            </a:pPr>
            <a:endParaRPr kumimoji="0" lang="en-US" sz="1100" b="1" i="0" u="sng" strike="noStrike" kern="1200" cap="none" spc="0" normalizeH="0" baseline="0" noProof="0" dirty="0">
              <a:ln>
                <a:noFill/>
              </a:ln>
              <a:solidFill>
                <a:srgbClr val="FFFFFF"/>
              </a:solidFill>
              <a:effectLst/>
              <a:uLnTx/>
              <a:uFillTx/>
              <a:latin typeface="Segoe UI Semibold"/>
              <a:ea typeface="+mn-ea"/>
              <a:cs typeface="Segoe UI Semibold"/>
            </a:endParaRPr>
          </a:p>
        </p:txBody>
      </p:sp>
      <p:sp>
        <p:nvSpPr>
          <p:cNvPr id="29" name="object 29"/>
          <p:cNvSpPr/>
          <p:nvPr/>
        </p:nvSpPr>
        <p:spPr>
          <a:xfrm>
            <a:off x="3923444" y="2604527"/>
            <a:ext cx="8169526" cy="3035359"/>
          </a:xfrm>
          <a:custGeom>
            <a:avLst/>
            <a:gdLst/>
            <a:ahLst/>
            <a:cxnLst/>
            <a:rect l="l" t="t" r="r" b="b"/>
            <a:pathLst>
              <a:path w="20104100" h="8673465">
                <a:moveTo>
                  <a:pt x="0" y="8673115"/>
                </a:moveTo>
                <a:lnTo>
                  <a:pt x="20104100" y="8673115"/>
                </a:lnTo>
                <a:lnTo>
                  <a:pt x="20104100" y="0"/>
                </a:lnTo>
                <a:lnTo>
                  <a:pt x="0" y="0"/>
                </a:lnTo>
                <a:lnTo>
                  <a:pt x="0" y="8673115"/>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0090248" y="2566184"/>
            <a:ext cx="2699934" cy="2844156"/>
          </a:xfrm>
          <a:custGeom>
            <a:avLst/>
            <a:gdLst/>
            <a:ahLst/>
            <a:cxnLst/>
            <a:rect l="l" t="t" r="r" b="b"/>
            <a:pathLst>
              <a:path w="5278119" h="5560059">
                <a:moveTo>
                  <a:pt x="5278078" y="0"/>
                </a:moveTo>
                <a:lnTo>
                  <a:pt x="0" y="0"/>
                </a:lnTo>
                <a:lnTo>
                  <a:pt x="528061" y="2750388"/>
                </a:lnTo>
                <a:lnTo>
                  <a:pt x="0" y="5559557"/>
                </a:lnTo>
                <a:lnTo>
                  <a:pt x="5278078" y="5559557"/>
                </a:lnTo>
                <a:lnTo>
                  <a:pt x="5278078"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9989769" y="2566185"/>
            <a:ext cx="373547" cy="1407785"/>
          </a:xfrm>
          <a:custGeom>
            <a:avLst/>
            <a:gdLst/>
            <a:ahLst/>
            <a:cxnLst/>
            <a:rect l="l" t="t" r="r" b="b"/>
            <a:pathLst>
              <a:path w="730250" h="2752090">
                <a:moveTo>
                  <a:pt x="200002" y="0"/>
                </a:moveTo>
                <a:lnTo>
                  <a:pt x="0" y="0"/>
                </a:lnTo>
                <a:lnTo>
                  <a:pt x="529651" y="2751584"/>
                </a:lnTo>
                <a:lnTo>
                  <a:pt x="729654" y="2751584"/>
                </a:lnTo>
                <a:lnTo>
                  <a:pt x="200002" y="0"/>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113321" y="5724226"/>
            <a:ext cx="9979441" cy="1058835"/>
          </a:xfrm>
          <a:custGeom>
            <a:avLst/>
            <a:gdLst/>
            <a:ahLst/>
            <a:cxnLst/>
            <a:rect l="l" t="t" r="r" b="b"/>
            <a:pathLst>
              <a:path w="19124930" h="1275715">
                <a:moveTo>
                  <a:pt x="0" y="1275672"/>
                </a:moveTo>
                <a:lnTo>
                  <a:pt x="19124670" y="1275672"/>
                </a:lnTo>
                <a:lnTo>
                  <a:pt x="19124670" y="0"/>
                </a:lnTo>
                <a:lnTo>
                  <a:pt x="0" y="0"/>
                </a:lnTo>
                <a:lnTo>
                  <a:pt x="0" y="127567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object 34"/>
          <p:cNvSpPr/>
          <p:nvPr/>
        </p:nvSpPr>
        <p:spPr>
          <a:xfrm>
            <a:off x="2116134" y="1551955"/>
            <a:ext cx="9994556" cy="1080151"/>
          </a:xfrm>
          <a:custGeom>
            <a:avLst/>
            <a:gdLst/>
            <a:ahLst/>
            <a:cxnLst/>
            <a:rect l="l" t="t" r="r" b="b"/>
            <a:pathLst>
              <a:path w="19131915" h="1276350">
                <a:moveTo>
                  <a:pt x="0" y="1276352"/>
                </a:moveTo>
                <a:lnTo>
                  <a:pt x="19131829" y="1276352"/>
                </a:lnTo>
                <a:lnTo>
                  <a:pt x="19131829" y="0"/>
                </a:lnTo>
                <a:lnTo>
                  <a:pt x="0" y="0"/>
                </a:lnTo>
                <a:lnTo>
                  <a:pt x="0" y="1276352"/>
                </a:lnTo>
                <a:close/>
              </a:path>
            </a:pathLst>
          </a:custGeom>
          <a:solidFill>
            <a:srgbClr val="3C3C3C"/>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4365770" y="2306098"/>
            <a:ext cx="2747642" cy="298292"/>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rPr>
              <a:t>Intro to Azure </a:t>
            </a: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3">
                  <a:extLst>
                    <a:ext uri="{A12FA001-AC4F-418D-AE19-62706E023703}">
                      <ahyp:hlinkClr xmlns:ahyp="http://schemas.microsoft.com/office/drawing/2018/hyperlinkcolor" val="tx"/>
                    </a:ext>
                  </a:extLst>
                </a:hlinkClick>
              </a:rPr>
              <a:t>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800" b="0" i="0" u="none" strike="noStrike" kern="1200" cap="none" spc="-3" normalizeH="0" baseline="0" noProof="0" dirty="0">
                <a:ln>
                  <a:noFill/>
                </a:ln>
                <a:solidFill>
                  <a:schemeClr val="bg1"/>
                </a:solidFill>
                <a:effectLst/>
                <a:uLnTx/>
                <a:uFill>
                  <a:solidFill>
                    <a:srgbClr val="FFFFFF"/>
                  </a:solidFill>
                </a:uFill>
                <a:latin typeface="Segoe UI"/>
                <a:ea typeface="+mn-ea"/>
                <a:cs typeface="Segoe UI"/>
              </a:rPr>
              <a:t>5 min video</a:t>
            </a:r>
            <a:endParaRPr kumimoji="0" sz="80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38" name="object 38"/>
          <p:cNvSpPr txBox="1"/>
          <p:nvPr/>
        </p:nvSpPr>
        <p:spPr>
          <a:xfrm>
            <a:off x="2222992" y="2294843"/>
            <a:ext cx="2935999" cy="313681"/>
          </a:xfrm>
          <a:prstGeom prst="rect">
            <a:avLst/>
          </a:prstGeom>
        </p:spPr>
        <p:txBody>
          <a:bodyPr vert="horz" wrap="square" lIns="0" tIns="5847" rIns="0" bIns="0" rtlCol="0">
            <a:spAutoFit/>
          </a:bodyPr>
          <a:lstStyle/>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hlinkClick r:id="rId4">
                  <a:extLst>
                    <a:ext uri="{A12FA001-AC4F-418D-AE19-62706E023703}">
                      <ahyp:hlinkClr xmlns:ahyp="http://schemas.microsoft.com/office/drawing/2018/hyperlinkcolor" val="tx"/>
                    </a:ext>
                  </a:extLst>
                </a:hlinkClick>
              </a:rPr>
              <a:t>What is Azure DevOps?</a:t>
            </a:r>
            <a:endParaRPr kumimoji="0" lang="en-US" sz="1100" b="1" i="0" u="sng" strike="noStrike" kern="1200" cap="none" spc="-3" normalizeH="0" baseline="0" noProof="0" dirty="0">
              <a:ln>
                <a:noFill/>
              </a:ln>
              <a:solidFill>
                <a:schemeClr val="bg1"/>
              </a:solidFill>
              <a:effectLst/>
              <a:uLnTx/>
              <a:uFill>
                <a:solidFill>
                  <a:srgbClr val="FFFFFF"/>
                </a:solidFill>
              </a:uFill>
              <a:latin typeface="Segoe UI"/>
              <a:ea typeface="+mn-ea"/>
              <a:cs typeface="Segoe UI"/>
            </a:endParaRPr>
          </a:p>
          <a:p>
            <a:pPr marL="6495" marR="2599" lvl="0" indent="0" algn="l" defTabSz="467717" rtl="0" eaLnBrk="1" fontAlgn="auto" latinLnBrk="0" hangingPunct="1">
              <a:lnSpc>
                <a:spcPct val="100000"/>
              </a:lnSpc>
              <a:spcBef>
                <a:spcPts val="46"/>
              </a:spcBef>
              <a:spcAft>
                <a:spcPts val="0"/>
              </a:spcAft>
              <a:buClrTx/>
              <a:buSzTx/>
              <a:buFontTx/>
              <a:buNone/>
              <a:tabLst/>
              <a:defRPr/>
            </a:pPr>
            <a:r>
              <a:rPr kumimoji="0" lang="en-US" sz="900" b="0" i="0" u="none" strike="noStrike" kern="1200" cap="none" spc="-3" normalizeH="0" baseline="0" noProof="0" dirty="0">
                <a:ln>
                  <a:noFill/>
                </a:ln>
                <a:solidFill>
                  <a:prstClr val="white"/>
                </a:solidFill>
                <a:effectLst/>
                <a:uLnTx/>
                <a:uFill>
                  <a:solidFill>
                    <a:srgbClr val="FFFFFF"/>
                  </a:solidFill>
                </a:uFill>
                <a:latin typeface="Segoe UI"/>
                <a:ea typeface="+mn-ea"/>
                <a:cs typeface="Segoe UI"/>
              </a:rPr>
              <a:t>1.5 Min  video</a:t>
            </a:r>
            <a:endParaRPr kumimoji="0"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0" name="object 40"/>
          <p:cNvSpPr txBox="1"/>
          <p:nvPr/>
        </p:nvSpPr>
        <p:spPr>
          <a:xfrm>
            <a:off x="4009764" y="3776201"/>
            <a:ext cx="1524763"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5"/>
              </a:rPr>
              <a:t>Getting Started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22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1" name="object 41"/>
          <p:cNvSpPr txBox="1"/>
          <p:nvPr/>
        </p:nvSpPr>
        <p:spPr>
          <a:xfrm>
            <a:off x="9280387" y="3768579"/>
            <a:ext cx="1668435"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6"/>
              </a:rPr>
              <a:t>Host your own build agent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48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2" name="object 42"/>
          <p:cNvSpPr txBox="1"/>
          <p:nvPr/>
        </p:nvSpPr>
        <p:spPr>
          <a:xfrm>
            <a:off x="7530500" y="3777437"/>
            <a:ext cx="1524763" cy="437632"/>
          </a:xfrm>
          <a:prstGeom prst="rect">
            <a:avLst/>
          </a:prstGeom>
        </p:spPr>
        <p:txBody>
          <a:bodyPr vert="horz" wrap="square" lIns="0" tIns="6172" rIns="0" bIns="0" rtlCol="0">
            <a:spAutoFit/>
          </a:bodyPr>
          <a:lstStyle/>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5" normalizeH="0" baseline="0" noProof="0" dirty="0">
                <a:ln>
                  <a:noFill/>
                </a:ln>
                <a:solidFill>
                  <a:prstClr val="black"/>
                </a:solidFill>
                <a:effectLst/>
                <a:uLnTx/>
                <a:uFill>
                  <a:solidFill>
                    <a:srgbClr val="000000"/>
                  </a:solidFill>
                </a:uFill>
                <a:latin typeface="Segoe UI"/>
                <a:ea typeface="+mn-ea"/>
                <a:cs typeface="Segoe UI"/>
                <a:hlinkClick r:id="rId7"/>
              </a:rPr>
              <a:t>Create a build pipeline with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72431"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43" name="object 43"/>
          <p:cNvSpPr txBox="1"/>
          <p:nvPr/>
        </p:nvSpPr>
        <p:spPr>
          <a:xfrm>
            <a:off x="4190378" y="6200551"/>
            <a:ext cx="1170741" cy="236737"/>
          </a:xfrm>
          <a:prstGeom prst="rect">
            <a:avLst/>
          </a:prstGeom>
        </p:spPr>
        <p:txBody>
          <a:bodyPr vert="horz" wrap="square" lIns="0" tIns="5847" rIns="0" bIns="0" rtlCol="0">
            <a:spAutoFit/>
          </a:bodyPr>
          <a:lstStyle/>
          <a:p>
            <a:pPr marL="6495" marR="0" lvl="0" indent="0" algn="l" defTabSz="467717" rtl="0" eaLnBrk="1" fontAlgn="auto" latinLnBrk="0" hangingPunct="1">
              <a:lnSpc>
                <a:spcPts val="918"/>
              </a:lnSpc>
              <a:spcBef>
                <a:spcPts val="46"/>
              </a:spcBef>
              <a:spcAft>
                <a:spcPts val="0"/>
              </a:spcAft>
              <a:buClrTx/>
              <a:buSzTx/>
              <a:buFontTx/>
              <a:buNone/>
              <a:tabLst/>
              <a:defRPr/>
            </a:pP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hlinkClick r:id="rId8">
                  <a:extLst>
                    <a:ext uri="{A12FA001-AC4F-418D-AE19-62706E023703}">
                      <ahyp:hlinkClr xmlns:ahyp="http://schemas.microsoft.com/office/drawing/2018/hyperlinkcolor" val="tx"/>
                    </a:ext>
                  </a:extLst>
                </a:hlinkClick>
              </a:rPr>
              <a:t>OpenHack</a:t>
            </a:r>
            <a:r>
              <a:rPr kumimoji="0" lang="en-US" sz="1100" b="0" i="0" u="sng" strike="noStrike" kern="1200" cap="none" spc="-5" normalizeH="0" baseline="0" noProof="0" dirty="0">
                <a:ln>
                  <a:noFill/>
                </a:ln>
                <a:solidFill>
                  <a:prstClr val="white"/>
                </a:solidFill>
                <a:effectLst/>
                <a:uLnTx/>
                <a:uFill>
                  <a:solidFill>
                    <a:srgbClr val="FFFFFF"/>
                  </a:solidFill>
                </a:uFill>
                <a:latin typeface="Segoe UI"/>
                <a:ea typeface="+mn-ea"/>
                <a:cs typeface="Segoe UI"/>
              </a:rPr>
              <a:t> </a:t>
            </a:r>
            <a:endParaRPr kumimoji="0" sz="1100" b="0" i="0" u="none" strike="noStrike" kern="1200" cap="none" spc="0" normalizeH="0" baseline="0" noProof="0" dirty="0">
              <a:ln>
                <a:noFill/>
              </a:ln>
              <a:solidFill>
                <a:prstClr val="white"/>
              </a:solidFill>
              <a:effectLst/>
              <a:uLnTx/>
              <a:uFillTx/>
              <a:latin typeface="Segoe UI"/>
              <a:ea typeface="+mn-ea"/>
              <a:cs typeface="Segoe UI"/>
            </a:endParaRPr>
          </a:p>
          <a:p>
            <a:pPr marL="6495" marR="0" lvl="0" indent="0" algn="l" defTabSz="467717" rtl="0" eaLnBrk="1" fontAlgn="auto" latinLnBrk="0" hangingPunct="1">
              <a:lnSpc>
                <a:spcPts val="918"/>
              </a:lnSpc>
              <a:spcBef>
                <a:spcPts val="0"/>
              </a:spcBef>
              <a:spcAft>
                <a:spcPts val="0"/>
              </a:spcAft>
              <a:buClrTx/>
              <a:buSzTx/>
              <a:buFontTx/>
              <a:buNone/>
              <a:tabLst/>
              <a:defRPr/>
            </a:pPr>
            <a:endParaRPr kumimoji="0" sz="767"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51" name="object 51"/>
          <p:cNvSpPr txBox="1"/>
          <p:nvPr/>
        </p:nvSpPr>
        <p:spPr>
          <a:xfrm>
            <a:off x="20483525" y="2735755"/>
            <a:ext cx="1812841" cy="867636"/>
          </a:xfrm>
          <a:prstGeom prst="rect">
            <a:avLst/>
          </a:prstGeom>
        </p:spPr>
        <p:txBody>
          <a:bodyPr vert="horz" wrap="square" lIns="0" tIns="6821" rIns="0" bIns="0" rtlCol="0">
            <a:spAutoFit/>
          </a:bodyPr>
          <a:lstStyle/>
          <a:p>
            <a:pPr marL="8445" marR="25335" lvl="0" indent="0" algn="l" defTabSz="467717" rtl="0" eaLnBrk="1" fontAlgn="auto" latinLnBrk="0" hangingPunct="1">
              <a:lnSpc>
                <a:spcPct val="100000"/>
              </a:lnSpc>
              <a:spcBef>
                <a:spcPts val="54"/>
              </a:spcBef>
              <a:spcAft>
                <a:spcPts val="0"/>
              </a:spcAft>
              <a:buClrTx/>
              <a:buSzTx/>
              <a:buFontTx/>
              <a:buNone/>
              <a:tabLst/>
              <a:defRPr/>
            </a:pPr>
            <a:r>
              <a:rPr kumimoji="0" sz="1380" b="1" i="0" u="none" strike="noStrike" kern="1200" cap="none" spc="-3" normalizeH="0" baseline="0" noProof="0">
                <a:ln>
                  <a:noFill/>
                </a:ln>
                <a:solidFill>
                  <a:prstClr val="black"/>
                </a:solidFill>
                <a:effectLst/>
                <a:uLnTx/>
                <a:uFillTx/>
                <a:latin typeface="Segoe UI"/>
                <a:ea typeface="+mn-ea"/>
                <a:cs typeface="Segoe UI"/>
              </a:rPr>
              <a:t>Become </a:t>
            </a:r>
            <a:r>
              <a:rPr kumimoji="0" sz="1380" b="1" i="0" u="none" strike="noStrike" kern="1200" cap="none" spc="0" normalizeH="0" baseline="0" noProof="0">
                <a:ln>
                  <a:noFill/>
                </a:ln>
                <a:solidFill>
                  <a:prstClr val="black"/>
                </a:solidFill>
                <a:effectLst/>
                <a:uLnTx/>
                <a:uFillTx/>
                <a:latin typeface="Segoe UI"/>
                <a:ea typeface="+mn-ea"/>
                <a:cs typeface="Segoe UI"/>
              </a:rPr>
              <a:t>a </a:t>
            </a:r>
            <a:r>
              <a:rPr kumimoji="0" sz="1380" b="1" i="0" u="none" strike="noStrike" kern="1200" cap="none" spc="-3" normalizeH="0" baseline="0" noProof="0">
                <a:ln>
                  <a:noFill/>
                </a:ln>
                <a:solidFill>
                  <a:prstClr val="black"/>
                </a:solidFill>
                <a:effectLst/>
                <a:uLnTx/>
                <a:uFillTx/>
                <a:latin typeface="Segoe UI"/>
                <a:ea typeface="+mn-ea"/>
                <a:cs typeface="Segoe UI"/>
              </a:rPr>
              <a:t>Microsoft  </a:t>
            </a:r>
            <a:r>
              <a:rPr kumimoji="0" sz="1380" b="1" i="0" u="none" strike="noStrike" kern="1200" cap="none" spc="3" normalizeH="0" baseline="0" noProof="0">
                <a:ln>
                  <a:noFill/>
                </a:ln>
                <a:solidFill>
                  <a:prstClr val="black"/>
                </a:solidFill>
                <a:effectLst/>
                <a:uLnTx/>
                <a:uFillTx/>
                <a:latin typeface="Segoe UI"/>
                <a:ea typeface="+mn-ea"/>
                <a:cs typeface="Segoe UI"/>
              </a:rPr>
              <a:t>Certified</a:t>
            </a:r>
            <a:r>
              <a:rPr kumimoji="0" sz="1380" b="1" i="0" u="none" strike="noStrike" kern="1200" cap="none" spc="-15" normalizeH="0" baseline="0" noProof="0">
                <a:ln>
                  <a:noFill/>
                </a:ln>
                <a:solidFill>
                  <a:prstClr val="black"/>
                </a:solidFill>
                <a:effectLst/>
                <a:uLnTx/>
                <a:uFillTx/>
                <a:latin typeface="Segoe UI"/>
                <a:ea typeface="+mn-ea"/>
                <a:cs typeface="Segoe UI"/>
              </a:rPr>
              <a:t> </a:t>
            </a:r>
            <a:r>
              <a:rPr kumimoji="0" sz="1380" b="1" i="0" u="none" strike="noStrike" kern="1200" cap="none" spc="-5" normalizeH="0" baseline="0" noProof="0">
                <a:ln>
                  <a:noFill/>
                </a:ln>
                <a:solidFill>
                  <a:prstClr val="black"/>
                </a:solidFill>
                <a:effectLst/>
                <a:uLnTx/>
                <a:uFillTx/>
                <a:latin typeface="Segoe UI"/>
                <a:ea typeface="+mn-ea"/>
                <a:cs typeface="Segoe UI"/>
              </a:rPr>
              <a:t>Professional</a:t>
            </a:r>
            <a:endParaRPr kumimoji="0" sz="1380" b="0" i="0" u="none" strike="noStrike" kern="1200" cap="none" spc="0" normalizeH="0" baseline="0" noProof="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ts val="1039"/>
              </a:lnSpc>
              <a:spcBef>
                <a:spcPts val="363"/>
              </a:spcBef>
              <a:spcAft>
                <a:spcPts val="0"/>
              </a:spcAft>
              <a:buClrTx/>
              <a:buSzTx/>
              <a:buFontTx/>
              <a:buNone/>
              <a:tabLst/>
              <a:defRPr/>
            </a:pPr>
            <a:r>
              <a:rPr kumimoji="0" sz="870" b="1" i="0" u="none" strike="noStrike" kern="1200" cap="none" spc="-3" normalizeH="0" baseline="0" noProof="0">
                <a:ln>
                  <a:noFill/>
                </a:ln>
                <a:solidFill>
                  <a:prstClr val="black"/>
                </a:solidFill>
                <a:effectLst/>
                <a:uLnTx/>
                <a:uFillTx/>
                <a:latin typeface="Segoe UI"/>
                <a:ea typeface="+mn-ea"/>
                <a:cs typeface="Segoe UI"/>
              </a:rPr>
              <a:t>Certification </a:t>
            </a:r>
            <a:r>
              <a:rPr kumimoji="0" sz="870" b="1" i="0" u="none" strike="noStrike" kern="1200" cap="none" spc="-5" normalizeH="0" baseline="0" noProof="0">
                <a:ln>
                  <a:noFill/>
                </a:ln>
                <a:solidFill>
                  <a:prstClr val="black"/>
                </a:solidFill>
                <a:effectLst/>
                <a:uLnTx/>
                <a:uFillTx/>
                <a:latin typeface="Segoe UI"/>
                <a:ea typeface="+mn-ea"/>
                <a:cs typeface="Segoe UI"/>
              </a:rPr>
              <a:t>helps establish </a:t>
            </a:r>
            <a:r>
              <a:rPr kumimoji="0" sz="870" b="1" i="0" u="none" strike="noStrike" kern="1200" cap="none" spc="-8" normalizeH="0" baseline="0" noProof="0">
                <a:ln>
                  <a:noFill/>
                </a:ln>
                <a:solidFill>
                  <a:prstClr val="black"/>
                </a:solidFill>
                <a:effectLst/>
                <a:uLnTx/>
                <a:uFillTx/>
                <a:latin typeface="Segoe UI"/>
                <a:ea typeface="+mn-ea"/>
                <a:cs typeface="Segoe UI"/>
              </a:rPr>
              <a:t>your  </a:t>
            </a:r>
            <a:r>
              <a:rPr kumimoji="0" sz="870" b="1" i="0" u="none" strike="noStrike" kern="1200" cap="none" spc="-5" normalizeH="0" baseline="0" noProof="0">
                <a:ln>
                  <a:noFill/>
                </a:ln>
                <a:solidFill>
                  <a:prstClr val="black"/>
                </a:solidFill>
                <a:effectLst/>
                <a:uLnTx/>
                <a:uFillTx/>
                <a:latin typeface="Segoe UI"/>
                <a:ea typeface="+mn-ea"/>
                <a:cs typeface="Segoe UI"/>
              </a:rPr>
              <a:t>credentials with current and future  employers.</a:t>
            </a:r>
            <a:endParaRPr kumimoji="0" sz="870"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bject 54"/>
          <p:cNvSpPr/>
          <p:nvPr/>
        </p:nvSpPr>
        <p:spPr>
          <a:xfrm>
            <a:off x="87765" y="1489235"/>
            <a:ext cx="12004997" cy="45719"/>
          </a:xfrm>
          <a:custGeom>
            <a:avLst/>
            <a:gdLst/>
            <a:ahLst/>
            <a:cxnLst/>
            <a:rect l="l" t="t" r="r" b="b"/>
            <a:pathLst>
              <a:path w="20104100" h="147955">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7405" y="6786128"/>
            <a:ext cx="12013286" cy="45719"/>
          </a:xfrm>
          <a:custGeom>
            <a:avLst/>
            <a:gdLst/>
            <a:ahLst/>
            <a:cxnLst/>
            <a:rect l="l" t="t" r="r" b="b"/>
            <a:pathLst>
              <a:path w="20104100" h="147954">
                <a:moveTo>
                  <a:pt x="0" y="147487"/>
                </a:moveTo>
                <a:lnTo>
                  <a:pt x="20104100" y="147487"/>
                </a:lnTo>
                <a:lnTo>
                  <a:pt x="20104100" y="0"/>
                </a:lnTo>
                <a:lnTo>
                  <a:pt x="0" y="0"/>
                </a:lnTo>
                <a:lnTo>
                  <a:pt x="0" y="147487"/>
                </a:lnTo>
                <a:close/>
              </a:path>
            </a:pathLst>
          </a:custGeom>
          <a:solidFill>
            <a:srgbClr val="4FE5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81310" y="1542617"/>
            <a:ext cx="2006057" cy="1089489"/>
          </a:xfrm>
          <a:custGeom>
            <a:avLst/>
            <a:gdLst/>
            <a:ahLst/>
            <a:cxnLst/>
            <a:rect l="l" t="t" r="r" b="b"/>
            <a:pathLst>
              <a:path w="636905" h="1276350">
                <a:moveTo>
                  <a:pt x="0" y="1275837"/>
                </a:moveTo>
                <a:lnTo>
                  <a:pt x="636801" y="1275837"/>
                </a:lnTo>
                <a:lnTo>
                  <a:pt x="636801" y="0"/>
                </a:lnTo>
                <a:lnTo>
                  <a:pt x="0" y="0"/>
                </a:lnTo>
                <a:lnTo>
                  <a:pt x="0" y="1275837"/>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79284" y="5727415"/>
            <a:ext cx="2006057" cy="1049916"/>
          </a:xfrm>
          <a:custGeom>
            <a:avLst/>
            <a:gdLst/>
            <a:ahLst/>
            <a:cxnLst/>
            <a:rect l="l" t="t" r="r" b="b"/>
            <a:pathLst>
              <a:path w="636905" h="1275715">
                <a:moveTo>
                  <a:pt x="0" y="1275665"/>
                </a:moveTo>
                <a:lnTo>
                  <a:pt x="636801" y="1275665"/>
                </a:lnTo>
                <a:lnTo>
                  <a:pt x="636801" y="0"/>
                </a:lnTo>
                <a:lnTo>
                  <a:pt x="0" y="0"/>
                </a:lnTo>
                <a:lnTo>
                  <a:pt x="0" y="1275665"/>
                </a:lnTo>
                <a:close/>
              </a:path>
            </a:pathLst>
          </a:custGeom>
          <a:solidFill>
            <a:srgbClr val="000000"/>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p:nvPr/>
        </p:nvSpPr>
        <p:spPr>
          <a:xfrm>
            <a:off x="79284" y="2648354"/>
            <a:ext cx="2006057" cy="3039432"/>
          </a:xfrm>
          <a:custGeom>
            <a:avLst/>
            <a:gdLst/>
            <a:ahLst/>
            <a:cxnLst/>
            <a:rect l="l" t="t" r="r" b="b"/>
            <a:pathLst>
              <a:path w="636905" h="5550534">
                <a:moveTo>
                  <a:pt x="0" y="5550220"/>
                </a:moveTo>
                <a:lnTo>
                  <a:pt x="636629" y="5550220"/>
                </a:lnTo>
                <a:lnTo>
                  <a:pt x="636629" y="0"/>
                </a:lnTo>
                <a:lnTo>
                  <a:pt x="0" y="0"/>
                </a:lnTo>
                <a:lnTo>
                  <a:pt x="0" y="5550220"/>
                </a:lnTo>
                <a:close/>
              </a:path>
            </a:pathLst>
          </a:custGeom>
          <a:solidFill>
            <a:srgbClr val="0078D4"/>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58" name="object 158"/>
          <p:cNvSpPr/>
          <p:nvPr/>
        </p:nvSpPr>
        <p:spPr>
          <a:xfrm>
            <a:off x="5287519" y="3446346"/>
            <a:ext cx="0" cy="0"/>
          </a:xfrm>
          <a:custGeom>
            <a:avLst/>
            <a:gdLst/>
            <a:ahLst/>
            <a:cxnLst/>
            <a:rect l="l" t="t" r="r" b="b"/>
            <a:pathLst>
              <a:path>
                <a:moveTo>
                  <a:pt x="0" y="0"/>
                </a:moveTo>
                <a:lnTo>
                  <a:pt x="0" y="0"/>
                </a:lnTo>
                <a:lnTo>
                  <a:pt x="0" y="0"/>
                </a:lnTo>
                <a:close/>
              </a:path>
            </a:pathLst>
          </a:custGeom>
          <a:ln w="28638">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68" name="object 168"/>
          <p:cNvSpPr/>
          <p:nvPr/>
        </p:nvSpPr>
        <p:spPr>
          <a:xfrm>
            <a:off x="3157567" y="3378437"/>
            <a:ext cx="0" cy="0"/>
          </a:xfrm>
          <a:custGeom>
            <a:avLst/>
            <a:gdLst/>
            <a:ahLst/>
            <a:cxnLst/>
            <a:rect l="l" t="t" r="r" b="b"/>
            <a:pathLst>
              <a:path>
                <a:moveTo>
                  <a:pt x="0" y="0"/>
                </a:moveTo>
                <a:lnTo>
                  <a:pt x="0" y="0"/>
                </a:lnTo>
                <a:lnTo>
                  <a:pt x="0" y="0"/>
                </a:lnTo>
                <a:close/>
              </a:path>
            </a:pathLst>
          </a:custGeom>
          <a:ln w="39091">
            <a:solidFill>
              <a:srgbClr val="0078D4"/>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1" name="object 171"/>
          <p:cNvSpPr/>
          <p:nvPr/>
        </p:nvSpPr>
        <p:spPr>
          <a:xfrm>
            <a:off x="784441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2" name="object 172"/>
          <p:cNvSpPr/>
          <p:nvPr/>
        </p:nvSpPr>
        <p:spPr>
          <a:xfrm>
            <a:off x="7844412" y="1048655"/>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3" name="object 173"/>
          <p:cNvSpPr/>
          <p:nvPr/>
        </p:nvSpPr>
        <p:spPr>
          <a:xfrm>
            <a:off x="8136904"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4" name="object 174"/>
          <p:cNvSpPr/>
          <p:nvPr/>
        </p:nvSpPr>
        <p:spPr>
          <a:xfrm>
            <a:off x="8137468" y="1048655"/>
            <a:ext cx="82036" cy="82036"/>
          </a:xfrm>
          <a:prstGeom prst="rect">
            <a:avLst/>
          </a:prstGeom>
          <a:blipFill>
            <a:blip r:embed="rId1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5" name="object 175"/>
          <p:cNvSpPr/>
          <p:nvPr/>
        </p:nvSpPr>
        <p:spPr>
          <a:xfrm>
            <a:off x="8429392" y="1310515"/>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6" name="object 176"/>
          <p:cNvSpPr/>
          <p:nvPr/>
        </p:nvSpPr>
        <p:spPr>
          <a:xfrm>
            <a:off x="8430523" y="1048655"/>
            <a:ext cx="82036" cy="82036"/>
          </a:xfrm>
          <a:prstGeom prst="rect">
            <a:avLst/>
          </a:prstGeom>
          <a:blipFill>
            <a:blip r:embed="rId1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7" name="object 177"/>
          <p:cNvSpPr/>
          <p:nvPr/>
        </p:nvSpPr>
        <p:spPr>
          <a:xfrm>
            <a:off x="8721882"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8" name="object 178"/>
          <p:cNvSpPr/>
          <p:nvPr/>
        </p:nvSpPr>
        <p:spPr>
          <a:xfrm>
            <a:off x="9014369"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79" name="object 179"/>
          <p:cNvSpPr/>
          <p:nvPr/>
        </p:nvSpPr>
        <p:spPr>
          <a:xfrm>
            <a:off x="9306861" y="1310515"/>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0" name="object 180"/>
          <p:cNvSpPr/>
          <p:nvPr/>
        </p:nvSpPr>
        <p:spPr>
          <a:xfrm>
            <a:off x="9599352"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1" name="object 181"/>
          <p:cNvSpPr/>
          <p:nvPr/>
        </p:nvSpPr>
        <p:spPr>
          <a:xfrm>
            <a:off x="9891839" y="1310515"/>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2" name="object 182"/>
          <p:cNvSpPr/>
          <p:nvPr/>
        </p:nvSpPr>
        <p:spPr>
          <a:xfrm>
            <a:off x="10184331" y="1310515"/>
            <a:ext cx="82036" cy="82036"/>
          </a:xfrm>
          <a:prstGeom prst="rect">
            <a:avLst/>
          </a:prstGeom>
          <a:blipFill>
            <a:blip r:embed="rId15"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3" name="object 183"/>
          <p:cNvSpPr/>
          <p:nvPr/>
        </p:nvSpPr>
        <p:spPr>
          <a:xfrm>
            <a:off x="10476820" y="1310515"/>
            <a:ext cx="82036" cy="82036"/>
          </a:xfrm>
          <a:prstGeom prst="rect">
            <a:avLst/>
          </a:prstGeom>
          <a:blipFill>
            <a:blip r:embed="rId16"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4" name="object 184"/>
          <p:cNvSpPr/>
          <p:nvPr/>
        </p:nvSpPr>
        <p:spPr>
          <a:xfrm>
            <a:off x="10769309" y="1310515"/>
            <a:ext cx="82036" cy="82036"/>
          </a:xfrm>
          <a:prstGeom prst="rect">
            <a:avLst/>
          </a:prstGeom>
          <a:blipFill>
            <a:blip r:embed="rId17"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5" name="object 185"/>
          <p:cNvSpPr/>
          <p:nvPr/>
        </p:nvSpPr>
        <p:spPr>
          <a:xfrm>
            <a:off x="11061799" y="1310515"/>
            <a:ext cx="82036" cy="82036"/>
          </a:xfrm>
          <a:prstGeom prst="rect">
            <a:avLst/>
          </a:prstGeom>
          <a:blipFill>
            <a:blip r:embed="rId18"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6" name="object 186"/>
          <p:cNvSpPr/>
          <p:nvPr/>
        </p:nvSpPr>
        <p:spPr>
          <a:xfrm>
            <a:off x="784441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7" name="object 187"/>
          <p:cNvSpPr/>
          <p:nvPr/>
        </p:nvSpPr>
        <p:spPr>
          <a:xfrm>
            <a:off x="78444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8" name="object 188"/>
          <p:cNvSpPr/>
          <p:nvPr/>
        </p:nvSpPr>
        <p:spPr>
          <a:xfrm>
            <a:off x="813923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89" name="object 189"/>
          <p:cNvSpPr/>
          <p:nvPr/>
        </p:nvSpPr>
        <p:spPr>
          <a:xfrm>
            <a:off x="813923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0" name="object 190"/>
          <p:cNvSpPr/>
          <p:nvPr/>
        </p:nvSpPr>
        <p:spPr>
          <a:xfrm>
            <a:off x="8432954"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1" name="object 191"/>
          <p:cNvSpPr/>
          <p:nvPr/>
        </p:nvSpPr>
        <p:spPr>
          <a:xfrm>
            <a:off x="8432954"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2" name="object 192"/>
          <p:cNvSpPr/>
          <p:nvPr/>
        </p:nvSpPr>
        <p:spPr>
          <a:xfrm>
            <a:off x="871935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3" name="object 193"/>
          <p:cNvSpPr/>
          <p:nvPr/>
        </p:nvSpPr>
        <p:spPr>
          <a:xfrm>
            <a:off x="8719351"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4" name="object 194"/>
          <p:cNvSpPr/>
          <p:nvPr/>
        </p:nvSpPr>
        <p:spPr>
          <a:xfrm>
            <a:off x="901417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5" name="object 195"/>
          <p:cNvSpPr/>
          <p:nvPr/>
        </p:nvSpPr>
        <p:spPr>
          <a:xfrm>
            <a:off x="901417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6" name="object 196"/>
          <p:cNvSpPr/>
          <p:nvPr/>
        </p:nvSpPr>
        <p:spPr>
          <a:xfrm>
            <a:off x="930789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7" name="object 197"/>
          <p:cNvSpPr/>
          <p:nvPr/>
        </p:nvSpPr>
        <p:spPr>
          <a:xfrm>
            <a:off x="9307893"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8" name="object 198"/>
          <p:cNvSpPr/>
          <p:nvPr/>
        </p:nvSpPr>
        <p:spPr>
          <a:xfrm>
            <a:off x="872358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199" name="object 199"/>
          <p:cNvSpPr/>
          <p:nvPr/>
        </p:nvSpPr>
        <p:spPr>
          <a:xfrm>
            <a:off x="901663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0" name="object 200"/>
          <p:cNvSpPr/>
          <p:nvPr/>
        </p:nvSpPr>
        <p:spPr>
          <a:xfrm>
            <a:off x="9309691"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1" name="object 201"/>
          <p:cNvSpPr/>
          <p:nvPr/>
        </p:nvSpPr>
        <p:spPr>
          <a:xfrm>
            <a:off x="9602746"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2" name="object 202"/>
          <p:cNvSpPr/>
          <p:nvPr/>
        </p:nvSpPr>
        <p:spPr>
          <a:xfrm>
            <a:off x="989580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3" name="object 203"/>
          <p:cNvSpPr/>
          <p:nvPr/>
        </p:nvSpPr>
        <p:spPr>
          <a:xfrm>
            <a:off x="10188857"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4" name="object 204"/>
          <p:cNvSpPr/>
          <p:nvPr/>
        </p:nvSpPr>
        <p:spPr>
          <a:xfrm>
            <a:off x="10481912"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5" name="object 205"/>
          <p:cNvSpPr/>
          <p:nvPr/>
        </p:nvSpPr>
        <p:spPr>
          <a:xfrm>
            <a:off x="10774970"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6" name="object 206"/>
          <p:cNvSpPr/>
          <p:nvPr/>
        </p:nvSpPr>
        <p:spPr>
          <a:xfrm>
            <a:off x="11068025" y="1048655"/>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7" name="object 207"/>
          <p:cNvSpPr/>
          <p:nvPr/>
        </p:nvSpPr>
        <p:spPr>
          <a:xfrm>
            <a:off x="959612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8" name="object 208"/>
          <p:cNvSpPr/>
          <p:nvPr/>
        </p:nvSpPr>
        <p:spPr>
          <a:xfrm>
            <a:off x="9890941"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09" name="object 209"/>
          <p:cNvSpPr/>
          <p:nvPr/>
        </p:nvSpPr>
        <p:spPr>
          <a:xfrm>
            <a:off x="10184663"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0" name="object 210"/>
          <p:cNvSpPr/>
          <p:nvPr/>
        </p:nvSpPr>
        <p:spPr>
          <a:xfrm>
            <a:off x="10471060"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1" name="object 211"/>
          <p:cNvSpPr/>
          <p:nvPr/>
        </p:nvSpPr>
        <p:spPr>
          <a:xfrm>
            <a:off x="10765879"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2" name="object 212"/>
          <p:cNvSpPr/>
          <p:nvPr/>
        </p:nvSpPr>
        <p:spPr>
          <a:xfrm>
            <a:off x="11059602" y="795586"/>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3" name="object 213"/>
          <p:cNvSpPr/>
          <p:nvPr/>
        </p:nvSpPr>
        <p:spPr>
          <a:xfrm>
            <a:off x="9599479" y="278459"/>
            <a:ext cx="82036" cy="82036"/>
          </a:xfrm>
          <a:prstGeom prst="rect">
            <a:avLst/>
          </a:prstGeom>
          <a:blipFill>
            <a:blip r:embed="rId1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4" name="object 214"/>
          <p:cNvSpPr/>
          <p:nvPr/>
        </p:nvSpPr>
        <p:spPr>
          <a:xfrm>
            <a:off x="9891989" y="278459"/>
            <a:ext cx="82036" cy="82036"/>
          </a:xfrm>
          <a:prstGeom prst="rect">
            <a:avLst/>
          </a:prstGeom>
          <a:blipFill>
            <a:blip r:embed="rId2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5" name="object 215"/>
          <p:cNvSpPr/>
          <p:nvPr/>
        </p:nvSpPr>
        <p:spPr>
          <a:xfrm>
            <a:off x="10184499"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6" name="object 216"/>
          <p:cNvSpPr/>
          <p:nvPr/>
        </p:nvSpPr>
        <p:spPr>
          <a:xfrm>
            <a:off x="10477012" y="278459"/>
            <a:ext cx="82036" cy="82036"/>
          </a:xfrm>
          <a:prstGeom prst="rect">
            <a:avLst/>
          </a:prstGeom>
          <a:blipFill>
            <a:blip r:embed="rId21"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7" name="object 217"/>
          <p:cNvSpPr/>
          <p:nvPr/>
        </p:nvSpPr>
        <p:spPr>
          <a:xfrm>
            <a:off x="9602746"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8" name="object 218"/>
          <p:cNvSpPr/>
          <p:nvPr/>
        </p:nvSpPr>
        <p:spPr>
          <a:xfrm>
            <a:off x="98958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19" name="object 219"/>
          <p:cNvSpPr/>
          <p:nvPr/>
        </p:nvSpPr>
        <p:spPr>
          <a:xfrm>
            <a:off x="10188857"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0" name="object 220"/>
          <p:cNvSpPr/>
          <p:nvPr/>
        </p:nvSpPr>
        <p:spPr>
          <a:xfrm>
            <a:off x="1048191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solidFill>
            <a:srgbClr val="50E6FF"/>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1" name="object 221"/>
          <p:cNvSpPr/>
          <p:nvPr/>
        </p:nvSpPr>
        <p:spPr>
          <a:xfrm>
            <a:off x="10765879"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2" name="object 222"/>
          <p:cNvSpPr/>
          <p:nvPr/>
        </p:nvSpPr>
        <p:spPr>
          <a:xfrm>
            <a:off x="11059602" y="539220"/>
            <a:ext cx="82180" cy="82180"/>
          </a:xfrm>
          <a:custGeom>
            <a:avLst/>
            <a:gdLst/>
            <a:ahLst/>
            <a:cxnLst/>
            <a:rect l="l" t="t" r="r" b="b"/>
            <a:pathLst>
              <a:path w="160655" h="160655">
                <a:moveTo>
                  <a:pt x="0" y="160374"/>
                </a:moveTo>
                <a:lnTo>
                  <a:pt x="160374" y="160374"/>
                </a:lnTo>
                <a:lnTo>
                  <a:pt x="160374" y="0"/>
                </a:lnTo>
                <a:lnTo>
                  <a:pt x="0" y="0"/>
                </a:lnTo>
                <a:lnTo>
                  <a:pt x="0" y="160374"/>
                </a:lnTo>
                <a:close/>
              </a:path>
            </a:pathLst>
          </a:custGeom>
          <a:ln w="7159">
            <a:solidFill>
              <a:srgbClr val="50E6FF"/>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3" name="object 223"/>
          <p:cNvSpPr/>
          <p:nvPr/>
        </p:nvSpPr>
        <p:spPr>
          <a:xfrm>
            <a:off x="7844412"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4" name="object 224"/>
          <p:cNvSpPr/>
          <p:nvPr/>
        </p:nvSpPr>
        <p:spPr>
          <a:xfrm>
            <a:off x="8136921"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5" name="object 225"/>
          <p:cNvSpPr/>
          <p:nvPr/>
        </p:nvSpPr>
        <p:spPr>
          <a:xfrm>
            <a:off x="8429435" y="278459"/>
            <a:ext cx="82036" cy="82036"/>
          </a:xfrm>
          <a:prstGeom prst="rect">
            <a:avLst/>
          </a:prstGeom>
          <a:blipFill>
            <a:blip r:embed="rId10"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6" name="object 226"/>
          <p:cNvSpPr/>
          <p:nvPr/>
        </p:nvSpPr>
        <p:spPr>
          <a:xfrm>
            <a:off x="8721944"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7" name="object 227"/>
          <p:cNvSpPr/>
          <p:nvPr/>
        </p:nvSpPr>
        <p:spPr>
          <a:xfrm>
            <a:off x="9014456" y="278459"/>
            <a:ext cx="82036" cy="82036"/>
          </a:xfrm>
          <a:prstGeom prst="rect">
            <a:avLst/>
          </a:prstGeom>
          <a:blipFill>
            <a:blip r:embed="rId22"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8" name="object 228"/>
          <p:cNvSpPr/>
          <p:nvPr/>
        </p:nvSpPr>
        <p:spPr>
          <a:xfrm>
            <a:off x="9306967" y="278459"/>
            <a:ext cx="82036" cy="82036"/>
          </a:xfrm>
          <a:prstGeom prst="rect">
            <a:avLst/>
          </a:prstGeom>
          <a:blipFill>
            <a:blip r:embed="rId2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29" name="object 229"/>
          <p:cNvSpPr/>
          <p:nvPr/>
        </p:nvSpPr>
        <p:spPr>
          <a:xfrm>
            <a:off x="1076952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0" name="object 230"/>
          <p:cNvSpPr/>
          <p:nvPr/>
        </p:nvSpPr>
        <p:spPr>
          <a:xfrm>
            <a:off x="11062030" y="278460"/>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1" name="object 231"/>
          <p:cNvSpPr/>
          <p:nvPr/>
        </p:nvSpPr>
        <p:spPr>
          <a:xfrm>
            <a:off x="959947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2" name="object 232"/>
          <p:cNvSpPr/>
          <p:nvPr/>
        </p:nvSpPr>
        <p:spPr>
          <a:xfrm>
            <a:off x="9891989"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3" name="object 233"/>
          <p:cNvSpPr/>
          <p:nvPr/>
        </p:nvSpPr>
        <p:spPr>
          <a:xfrm>
            <a:off x="10184498"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4" name="object 234"/>
          <p:cNvSpPr/>
          <p:nvPr/>
        </p:nvSpPr>
        <p:spPr>
          <a:xfrm>
            <a:off x="10477012"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5" name="object 235"/>
          <p:cNvSpPr/>
          <p:nvPr/>
        </p:nvSpPr>
        <p:spPr>
          <a:xfrm>
            <a:off x="7844412"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6" name="object 236"/>
          <p:cNvSpPr/>
          <p:nvPr/>
        </p:nvSpPr>
        <p:spPr>
          <a:xfrm>
            <a:off x="8136921"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7" name="object 237"/>
          <p:cNvSpPr/>
          <p:nvPr/>
        </p:nvSpPr>
        <p:spPr>
          <a:xfrm>
            <a:off x="8429435" y="31616"/>
            <a:ext cx="82036" cy="82036"/>
          </a:xfrm>
          <a:prstGeom prst="rect">
            <a:avLst/>
          </a:prstGeom>
          <a:blipFill>
            <a:blip r:embed="rId9"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8" name="object 238"/>
          <p:cNvSpPr/>
          <p:nvPr/>
        </p:nvSpPr>
        <p:spPr>
          <a:xfrm>
            <a:off x="8721944"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39" name="object 239"/>
          <p:cNvSpPr/>
          <p:nvPr/>
        </p:nvSpPr>
        <p:spPr>
          <a:xfrm>
            <a:off x="9014456" y="31616"/>
            <a:ext cx="82036" cy="82036"/>
          </a:xfrm>
          <a:prstGeom prst="rect">
            <a:avLst/>
          </a:prstGeom>
          <a:blipFill>
            <a:blip r:embed="rId13"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0" name="object 240"/>
          <p:cNvSpPr/>
          <p:nvPr/>
        </p:nvSpPr>
        <p:spPr>
          <a:xfrm>
            <a:off x="9306967" y="31616"/>
            <a:ext cx="82036" cy="82036"/>
          </a:xfrm>
          <a:prstGeom prst="rect">
            <a:avLst/>
          </a:prstGeom>
          <a:blipFill>
            <a:blip r:embed="rId14" cstate="print"/>
            <a:stretch>
              <a:fillRect/>
            </a:stretch>
          </a:blip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1" name="object 241"/>
          <p:cNvSpPr/>
          <p:nvPr/>
        </p:nvSpPr>
        <p:spPr>
          <a:xfrm>
            <a:off x="1076952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2" name="object 242"/>
          <p:cNvSpPr/>
          <p:nvPr/>
        </p:nvSpPr>
        <p:spPr>
          <a:xfrm>
            <a:off x="11062030" y="31617"/>
            <a:ext cx="82180" cy="82180"/>
          </a:xfrm>
          <a:custGeom>
            <a:avLst/>
            <a:gdLst/>
            <a:ahLst/>
            <a:cxnLst/>
            <a:rect l="l" t="t" r="r" b="b"/>
            <a:pathLst>
              <a:path w="160655" h="160654">
                <a:moveTo>
                  <a:pt x="0" y="160374"/>
                </a:moveTo>
                <a:lnTo>
                  <a:pt x="160374" y="160374"/>
                </a:lnTo>
                <a:lnTo>
                  <a:pt x="160374" y="0"/>
                </a:lnTo>
                <a:lnTo>
                  <a:pt x="0" y="0"/>
                </a:lnTo>
                <a:lnTo>
                  <a:pt x="0" y="160374"/>
                </a:lnTo>
                <a:close/>
              </a:path>
            </a:pathLst>
          </a:custGeom>
          <a:ln w="7159">
            <a:solidFill>
              <a:srgbClr val="0070C0"/>
            </a:solidFill>
          </a:ln>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sp>
        <p:nvSpPr>
          <p:cNvPr id="243" name="object 243"/>
          <p:cNvSpPr/>
          <p:nvPr/>
        </p:nvSpPr>
        <p:spPr>
          <a:xfrm>
            <a:off x="20025073" y="3729703"/>
            <a:ext cx="2765224" cy="682129"/>
          </a:xfrm>
          <a:custGeom>
            <a:avLst/>
            <a:gdLst/>
            <a:ahLst/>
            <a:cxnLst/>
            <a:rect l="l" t="t" r="r" b="b"/>
            <a:pathLst>
              <a:path w="5405755" h="1333500">
                <a:moveTo>
                  <a:pt x="0" y="1333113"/>
                </a:moveTo>
                <a:lnTo>
                  <a:pt x="5405482" y="1333113"/>
                </a:lnTo>
                <a:lnTo>
                  <a:pt x="5405482" y="0"/>
                </a:lnTo>
                <a:lnTo>
                  <a:pt x="0" y="0"/>
                </a:lnTo>
                <a:lnTo>
                  <a:pt x="0" y="1333113"/>
                </a:lnTo>
                <a:close/>
              </a:path>
            </a:pathLst>
          </a:custGeom>
          <a:solidFill>
            <a:srgbClr val="EBEBEB"/>
          </a:solidFill>
        </p:spPr>
        <p:txBody>
          <a:bodyPr wrap="square" lIns="0" tIns="0" rIns="0" bIns="0" rtlCol="0"/>
          <a:lstStyle/>
          <a:p>
            <a:pPr marL="0" marR="0" lvl="0" indent="0" algn="l" defTabSz="467717" rtl="0" eaLnBrk="1" fontAlgn="auto" latinLnBrk="0" hangingPunct="1">
              <a:lnSpc>
                <a:spcPct val="100000"/>
              </a:lnSpc>
              <a:spcBef>
                <a:spcPts val="0"/>
              </a:spcBef>
              <a:spcAft>
                <a:spcPts val="0"/>
              </a:spcAft>
              <a:buClrTx/>
              <a:buSzTx/>
              <a:buFontTx/>
              <a:buNone/>
              <a:tabLst/>
              <a:defRPr/>
            </a:pPr>
            <a:endParaRPr kumimoji="0" sz="921" b="0" i="0" u="none" strike="noStrike" kern="1200" cap="none" spc="0" normalizeH="0" baseline="0" noProof="0">
              <a:ln>
                <a:noFill/>
              </a:ln>
              <a:solidFill>
                <a:prstClr val="black"/>
              </a:solidFill>
              <a:effectLst/>
              <a:uLnTx/>
              <a:uFillTx/>
              <a:latin typeface="Calibri"/>
              <a:ea typeface="+mn-ea"/>
              <a:cs typeface="+mn-cs"/>
            </a:endParaRPr>
          </a:p>
        </p:txBody>
      </p:sp>
      <p:pic>
        <p:nvPicPr>
          <p:cNvPr id="252" name="Picture 251">
            <a:extLst>
              <a:ext uri="{FF2B5EF4-FFF2-40B4-BE49-F238E27FC236}">
                <a16:creationId xmlns:a16="http://schemas.microsoft.com/office/drawing/2014/main" id="{7F6824F0-C6D1-438F-9AA8-EDD070CCEE0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31962" y="6126578"/>
            <a:ext cx="1299698" cy="478085"/>
          </a:xfrm>
          <a:prstGeom prst="rect">
            <a:avLst/>
          </a:prstGeom>
        </p:spPr>
      </p:pic>
      <p:sp>
        <p:nvSpPr>
          <p:cNvPr id="22" name="TextBox 21">
            <a:extLst>
              <a:ext uri="{FF2B5EF4-FFF2-40B4-BE49-F238E27FC236}">
                <a16:creationId xmlns:a16="http://schemas.microsoft.com/office/drawing/2014/main" id="{1161E16F-BC04-4905-A594-2B936B11A0C2}"/>
              </a:ext>
            </a:extLst>
          </p:cNvPr>
          <p:cNvSpPr txBox="1"/>
          <p:nvPr/>
        </p:nvSpPr>
        <p:spPr>
          <a:xfrm>
            <a:off x="767616" y="1834484"/>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Short intro videos</a:t>
            </a:r>
          </a:p>
        </p:txBody>
      </p:sp>
      <p:sp>
        <p:nvSpPr>
          <p:cNvPr id="260" name="TextBox 259">
            <a:extLst>
              <a:ext uri="{FF2B5EF4-FFF2-40B4-BE49-F238E27FC236}">
                <a16:creationId xmlns:a16="http://schemas.microsoft.com/office/drawing/2014/main" id="{4BD72C80-89F7-42FE-8852-4EE040ED55EB}"/>
              </a:ext>
            </a:extLst>
          </p:cNvPr>
          <p:cNvSpPr txBox="1"/>
          <p:nvPr/>
        </p:nvSpPr>
        <p:spPr>
          <a:xfrm>
            <a:off x="577442" y="1555297"/>
            <a:ext cx="25309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START HERE</a:t>
            </a:r>
          </a:p>
        </p:txBody>
      </p:sp>
      <p:sp>
        <p:nvSpPr>
          <p:cNvPr id="134" name="TextBox 133">
            <a:extLst>
              <a:ext uri="{FF2B5EF4-FFF2-40B4-BE49-F238E27FC236}">
                <a16:creationId xmlns:a16="http://schemas.microsoft.com/office/drawing/2014/main" id="{999E18C5-6249-4D36-AB79-A2ECA398FB68}"/>
              </a:ext>
            </a:extLst>
          </p:cNvPr>
          <p:cNvSpPr txBox="1"/>
          <p:nvPr/>
        </p:nvSpPr>
        <p:spPr>
          <a:xfrm>
            <a:off x="248324" y="2632106"/>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MICROSOFT LEARN</a:t>
            </a:r>
          </a:p>
        </p:txBody>
      </p:sp>
      <p:sp>
        <p:nvSpPr>
          <p:cNvPr id="135" name="TextBox 134">
            <a:extLst>
              <a:ext uri="{FF2B5EF4-FFF2-40B4-BE49-F238E27FC236}">
                <a16:creationId xmlns:a16="http://schemas.microsoft.com/office/drawing/2014/main" id="{282B2385-947F-41E9-BAAA-C9A93978AD8A}"/>
              </a:ext>
            </a:extLst>
          </p:cNvPr>
          <p:cNvSpPr txBox="1"/>
          <p:nvPr/>
        </p:nvSpPr>
        <p:spPr>
          <a:xfrm>
            <a:off x="362631" y="2887781"/>
            <a:ext cx="21152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Try an interactive tutorial </a:t>
            </a:r>
          </a:p>
        </p:txBody>
      </p:sp>
      <p:sp>
        <p:nvSpPr>
          <p:cNvPr id="136" name="TextBox 135">
            <a:extLst>
              <a:ext uri="{FF2B5EF4-FFF2-40B4-BE49-F238E27FC236}">
                <a16:creationId xmlns:a16="http://schemas.microsoft.com/office/drawing/2014/main" id="{44D7E493-B32D-4455-949B-E74CDDAE61BD}"/>
              </a:ext>
            </a:extLst>
          </p:cNvPr>
          <p:cNvSpPr txBox="1"/>
          <p:nvPr/>
        </p:nvSpPr>
        <p:spPr>
          <a:xfrm>
            <a:off x="2138498" y="2637184"/>
            <a:ext cx="34133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Follow a learning path:</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7" name="TextBox 136">
            <a:extLst>
              <a:ext uri="{FF2B5EF4-FFF2-40B4-BE49-F238E27FC236}">
                <a16:creationId xmlns:a16="http://schemas.microsoft.com/office/drawing/2014/main" id="{281DD086-28C2-4BA4-9072-1880B454A447}"/>
              </a:ext>
            </a:extLst>
          </p:cNvPr>
          <p:cNvSpPr txBox="1"/>
          <p:nvPr/>
        </p:nvSpPr>
        <p:spPr>
          <a:xfrm>
            <a:off x="3967581" y="2656908"/>
            <a:ext cx="341339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 browse ala carte:</a:t>
            </a:r>
          </a:p>
        </p:txBody>
      </p:sp>
      <p:sp>
        <p:nvSpPr>
          <p:cNvPr id="142" name="TextBox 141">
            <a:extLst>
              <a:ext uri="{FF2B5EF4-FFF2-40B4-BE49-F238E27FC236}">
                <a16:creationId xmlns:a16="http://schemas.microsoft.com/office/drawing/2014/main" id="{F1FD7EE2-E48A-4CFA-9716-05340D49F715}"/>
              </a:ext>
            </a:extLst>
          </p:cNvPr>
          <p:cNvSpPr txBox="1"/>
          <p:nvPr/>
        </p:nvSpPr>
        <p:spPr>
          <a:xfrm>
            <a:off x="946416" y="5785781"/>
            <a:ext cx="25309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DEEP DIVE</a:t>
            </a:r>
          </a:p>
        </p:txBody>
      </p:sp>
      <p:sp>
        <p:nvSpPr>
          <p:cNvPr id="143" name="TextBox 142">
            <a:extLst>
              <a:ext uri="{FF2B5EF4-FFF2-40B4-BE49-F238E27FC236}">
                <a16:creationId xmlns:a16="http://schemas.microsoft.com/office/drawing/2014/main" id="{0D4D807D-3D87-4C4C-8A5D-7BF23240E850}"/>
              </a:ext>
            </a:extLst>
          </p:cNvPr>
          <p:cNvSpPr txBox="1"/>
          <p:nvPr/>
        </p:nvSpPr>
        <p:spPr>
          <a:xfrm>
            <a:off x="289030" y="6055278"/>
            <a:ext cx="1751416"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Explore Azure DevOps 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Attend a DevOps OpenHack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4" name="Freeform 9">
            <a:extLst>
              <a:ext uri="{FF2B5EF4-FFF2-40B4-BE49-F238E27FC236}">
                <a16:creationId xmlns:a16="http://schemas.microsoft.com/office/drawing/2014/main" id="{4BC3B651-E445-4EA9-A6ED-A0362331CD4F}"/>
              </a:ext>
            </a:extLst>
          </p:cNvPr>
          <p:cNvSpPr>
            <a:spLocks noEditPoints="1"/>
          </p:cNvSpPr>
          <p:nvPr/>
        </p:nvSpPr>
        <p:spPr bwMode="black">
          <a:xfrm>
            <a:off x="122833" y="1590553"/>
            <a:ext cx="454609" cy="41389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close up of a person&#10;&#10;Description automatically generated">
            <a:hlinkClick r:id="rId3"/>
            <a:extLst>
              <a:ext uri="{FF2B5EF4-FFF2-40B4-BE49-F238E27FC236}">
                <a16:creationId xmlns:a16="http://schemas.microsoft.com/office/drawing/2014/main" id="{5C685A6F-3047-45EC-90E5-36BE299A785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81063" y="1598404"/>
            <a:ext cx="1221159" cy="683267"/>
          </a:xfrm>
          <a:prstGeom prst="rect">
            <a:avLst/>
          </a:prstGeom>
        </p:spPr>
      </p:pic>
      <p:pic>
        <p:nvPicPr>
          <p:cNvPr id="11" name="Picture 10" descr="A close up of a womans face&#10;&#10;Description automatically generated">
            <a:extLst>
              <a:ext uri="{FF2B5EF4-FFF2-40B4-BE49-F238E27FC236}">
                <a16:creationId xmlns:a16="http://schemas.microsoft.com/office/drawing/2014/main" id="{A60C0752-4157-4960-B982-7FF47E26EB3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7342" y="1607556"/>
            <a:ext cx="1238523" cy="692983"/>
          </a:xfrm>
          <a:prstGeom prst="rect">
            <a:avLst/>
          </a:prstGeom>
        </p:spPr>
      </p:pic>
      <p:pic>
        <p:nvPicPr>
          <p:cNvPr id="12" name="Graphic 11">
            <a:extLst>
              <a:ext uri="{FF2B5EF4-FFF2-40B4-BE49-F238E27FC236}">
                <a16:creationId xmlns:a16="http://schemas.microsoft.com/office/drawing/2014/main" id="{E32B78F3-1571-407F-AF38-633C451CA6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99018" y="3052807"/>
            <a:ext cx="528918" cy="624124"/>
          </a:xfrm>
          <a:prstGeom prst="rect">
            <a:avLst/>
          </a:prstGeom>
        </p:spPr>
      </p:pic>
      <p:sp>
        <p:nvSpPr>
          <p:cNvPr id="125" name="object 40">
            <a:extLst>
              <a:ext uri="{FF2B5EF4-FFF2-40B4-BE49-F238E27FC236}">
                <a16:creationId xmlns:a16="http://schemas.microsoft.com/office/drawing/2014/main" id="{4EBF2A9B-9076-484E-A0DC-038F429AD159}"/>
              </a:ext>
            </a:extLst>
          </p:cNvPr>
          <p:cNvSpPr txBox="1"/>
          <p:nvPr/>
        </p:nvSpPr>
        <p:spPr>
          <a:xfrm>
            <a:off x="2410079" y="3753420"/>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29"/>
              </a:rPr>
              <a:t>Evolve your DevOps Practice</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1hr 17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3" name="Graphic 12">
            <a:extLst>
              <a:ext uri="{FF2B5EF4-FFF2-40B4-BE49-F238E27FC236}">
                <a16:creationId xmlns:a16="http://schemas.microsoft.com/office/drawing/2014/main" id="{76998EA3-6834-4560-A695-F41F7E5C17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24984" y="4331931"/>
            <a:ext cx="583365" cy="688371"/>
          </a:xfrm>
          <a:prstGeom prst="rect">
            <a:avLst/>
          </a:prstGeom>
        </p:spPr>
      </p:pic>
      <p:sp>
        <p:nvSpPr>
          <p:cNvPr id="127" name="object 40">
            <a:extLst>
              <a:ext uri="{FF2B5EF4-FFF2-40B4-BE49-F238E27FC236}">
                <a16:creationId xmlns:a16="http://schemas.microsoft.com/office/drawing/2014/main" id="{72DA651D-CA53-4AD8-80CB-7AEEE35B6C95}"/>
              </a:ext>
            </a:extLst>
          </p:cNvPr>
          <p:cNvSpPr txBox="1"/>
          <p:nvPr/>
        </p:nvSpPr>
        <p:spPr>
          <a:xfrm>
            <a:off x="2329091" y="5061829"/>
            <a:ext cx="1921437" cy="481747"/>
          </a:xfrm>
          <a:prstGeom prst="rect">
            <a:avLst/>
          </a:prstGeom>
        </p:spPr>
        <p:txBody>
          <a:bodyPr vert="horz" wrap="square" lIns="0" tIns="6172" rIns="0" bIns="0" rtlCol="0">
            <a:spAutoFit/>
          </a:bodyPr>
          <a:lstStyle/>
          <a:p>
            <a:pPr marL="6495" marR="257894" lvl="0" indent="0" algn="l" defTabSz="467717" rtl="0" eaLnBrk="1" fontAlgn="auto" latinLnBrk="0" hangingPunct="1">
              <a:lnSpc>
                <a:spcPct val="102299"/>
              </a:lnSpc>
              <a:spcBef>
                <a:spcPts val="49"/>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a:ea typeface="+mn-ea"/>
                <a:cs typeface="Segoe UI"/>
                <a:hlinkClick r:id="rId32"/>
              </a:rPr>
              <a:t>Build Applications with Azure DevOps</a:t>
            </a:r>
            <a:endParaRPr kumimoji="0" lang="en-US" sz="1000" b="1" i="0" u="none" strike="noStrike" kern="1200" cap="none" spc="0" normalizeH="0" baseline="0" noProof="0" dirty="0">
              <a:ln>
                <a:noFill/>
              </a:ln>
              <a:solidFill>
                <a:prstClr val="black"/>
              </a:solidFill>
              <a:effectLst/>
              <a:uLnTx/>
              <a:uFillTx/>
              <a:latin typeface="Segoe UI"/>
              <a:ea typeface="+mn-ea"/>
              <a:cs typeface="Segoe UI"/>
            </a:endParaRPr>
          </a:p>
          <a:p>
            <a:pPr marL="6495" marR="0" lvl="0" indent="0" algn="l" defTabSz="467717" rtl="0" eaLnBrk="1" fontAlgn="auto" latinLnBrk="0" hangingPunct="1">
              <a:lnSpc>
                <a:spcPct val="100000"/>
              </a:lnSpc>
              <a:spcBef>
                <a:spcPts val="343"/>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6 hr 10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4" name="Graphic 13">
            <a:extLst>
              <a:ext uri="{FF2B5EF4-FFF2-40B4-BE49-F238E27FC236}">
                <a16:creationId xmlns:a16="http://schemas.microsoft.com/office/drawing/2014/main" id="{D9DA6E61-333D-4CC8-9EA2-63489BABF8A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178306" y="2991070"/>
            <a:ext cx="700791" cy="700791"/>
          </a:xfrm>
          <a:prstGeom prst="rect">
            <a:avLst/>
          </a:prstGeom>
        </p:spPr>
      </p:pic>
      <p:pic>
        <p:nvPicPr>
          <p:cNvPr id="17" name="Graphic 16">
            <a:extLst>
              <a:ext uri="{FF2B5EF4-FFF2-40B4-BE49-F238E27FC236}">
                <a16:creationId xmlns:a16="http://schemas.microsoft.com/office/drawing/2014/main" id="{AE45ED2F-D58B-4630-AD11-4EC6FCB3930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97690" y="2991070"/>
            <a:ext cx="686641" cy="686641"/>
          </a:xfrm>
          <a:prstGeom prst="rect">
            <a:avLst/>
          </a:prstGeom>
        </p:spPr>
      </p:pic>
      <p:pic>
        <p:nvPicPr>
          <p:cNvPr id="19" name="Graphic 18">
            <a:extLst>
              <a:ext uri="{FF2B5EF4-FFF2-40B4-BE49-F238E27FC236}">
                <a16:creationId xmlns:a16="http://schemas.microsoft.com/office/drawing/2014/main" id="{662F0410-2EB2-4AAB-9CD8-79CB8B3909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21653" y="2991070"/>
            <a:ext cx="709518" cy="709518"/>
          </a:xfrm>
          <a:prstGeom prst="rect">
            <a:avLst/>
          </a:prstGeom>
        </p:spPr>
      </p:pic>
      <p:pic>
        <p:nvPicPr>
          <p:cNvPr id="21" name="Graphic 20">
            <a:extLst>
              <a:ext uri="{FF2B5EF4-FFF2-40B4-BE49-F238E27FC236}">
                <a16:creationId xmlns:a16="http://schemas.microsoft.com/office/drawing/2014/main" id="{838A0606-93AB-4364-9F49-FEBA0CE0BC0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45616" y="2991070"/>
            <a:ext cx="709518" cy="709518"/>
          </a:xfrm>
          <a:prstGeom prst="rect">
            <a:avLst/>
          </a:prstGeom>
        </p:spPr>
      </p:pic>
      <p:sp>
        <p:nvSpPr>
          <p:cNvPr id="133" name="object 41">
            <a:extLst>
              <a:ext uri="{FF2B5EF4-FFF2-40B4-BE49-F238E27FC236}">
                <a16:creationId xmlns:a16="http://schemas.microsoft.com/office/drawing/2014/main" id="{EBB89287-9338-43D3-9E0B-FFD5E4784304}"/>
              </a:ext>
            </a:extLst>
          </p:cNvPr>
          <p:cNvSpPr txBox="1"/>
          <p:nvPr/>
        </p:nvSpPr>
        <p:spPr>
          <a:xfrm>
            <a:off x="5534527" y="3769446"/>
            <a:ext cx="1733518" cy="437632"/>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1"/>
              </a:rPr>
              <a:t>Asses your existing software development process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4" name="Graphic 23">
            <a:extLst>
              <a:ext uri="{FF2B5EF4-FFF2-40B4-BE49-F238E27FC236}">
                <a16:creationId xmlns:a16="http://schemas.microsoft.com/office/drawing/2014/main" id="{A7427035-C68D-428A-89FF-B9BEC0B6B3F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90378" y="4486596"/>
            <a:ext cx="688719" cy="688719"/>
          </a:xfrm>
          <a:prstGeom prst="rect">
            <a:avLst/>
          </a:prstGeom>
        </p:spPr>
      </p:pic>
      <p:sp>
        <p:nvSpPr>
          <p:cNvPr id="139" name="object 41">
            <a:extLst>
              <a:ext uri="{FF2B5EF4-FFF2-40B4-BE49-F238E27FC236}">
                <a16:creationId xmlns:a16="http://schemas.microsoft.com/office/drawing/2014/main" id="{A91285A3-146C-4130-AAB8-E23CF74D28D8}"/>
              </a:ext>
            </a:extLst>
          </p:cNvPr>
          <p:cNvSpPr txBox="1"/>
          <p:nvPr/>
        </p:nvSpPr>
        <p:spPr>
          <a:xfrm>
            <a:off x="5028954" y="4547000"/>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4"/>
              </a:rPr>
              <a:t>Implement a code workflow in your build pipeline using Git and GitHub</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1 hr 13 min</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5" name="Graphic 24">
            <a:extLst>
              <a:ext uri="{FF2B5EF4-FFF2-40B4-BE49-F238E27FC236}">
                <a16:creationId xmlns:a16="http://schemas.microsoft.com/office/drawing/2014/main" id="{DCC1FD95-FAD3-4857-A738-F6EC86D8CAF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30041" y="4482197"/>
            <a:ext cx="688718" cy="688718"/>
          </a:xfrm>
          <a:prstGeom prst="rect">
            <a:avLst/>
          </a:prstGeom>
        </p:spPr>
      </p:pic>
      <p:sp>
        <p:nvSpPr>
          <p:cNvPr id="140" name="object 41">
            <a:extLst>
              <a:ext uri="{FF2B5EF4-FFF2-40B4-BE49-F238E27FC236}">
                <a16:creationId xmlns:a16="http://schemas.microsoft.com/office/drawing/2014/main" id="{ACEB215E-C6FC-4F0F-B7EA-A00542BDC846}"/>
              </a:ext>
            </a:extLst>
          </p:cNvPr>
          <p:cNvSpPr txBox="1"/>
          <p:nvPr/>
        </p:nvSpPr>
        <p:spPr>
          <a:xfrm>
            <a:off x="7611952" y="4506146"/>
            <a:ext cx="1668435" cy="751565"/>
          </a:xfrm>
          <a:prstGeom prst="rect">
            <a:avLst/>
          </a:prstGeom>
        </p:spPr>
        <p:txBody>
          <a:bodyPr vert="horz" wrap="square" lIns="0" tIns="6172" rIns="0" bIns="0" rtlCol="0">
            <a:spAutoFit/>
          </a:bodyPr>
          <a:lstStyle/>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1000" b="1" i="0" u="sng" strike="noStrike" kern="1200" cap="none" spc="3" normalizeH="0" baseline="0" noProof="0" dirty="0">
                <a:ln>
                  <a:noFill/>
                </a:ln>
                <a:solidFill>
                  <a:prstClr val="black"/>
                </a:solidFill>
                <a:effectLst/>
                <a:uLnTx/>
                <a:uFill>
                  <a:solidFill>
                    <a:srgbClr val="000000"/>
                  </a:solidFill>
                </a:uFill>
                <a:latin typeface="Segoe UI"/>
                <a:ea typeface="+mn-ea"/>
                <a:cs typeface="Segoe UI"/>
                <a:hlinkClick r:id="rId47"/>
              </a:rPr>
              <a:t>Scan open source components for vulnerabilities and license ratings in Azure Pipelines</a:t>
            </a:r>
            <a:endParaRPr kumimoji="0" lang="en-US" sz="1000" b="1" i="0" u="none" strike="noStrike" kern="1200" cap="none" spc="5" normalizeH="0" baseline="0" noProof="0" dirty="0">
              <a:ln>
                <a:noFill/>
              </a:ln>
              <a:solidFill>
                <a:prstClr val="black"/>
              </a:solidFill>
              <a:effectLst/>
              <a:uLnTx/>
              <a:uFillTx/>
              <a:latin typeface="Segoe UI"/>
              <a:ea typeface="+mn-ea"/>
              <a:cs typeface="Segoe UI"/>
            </a:endParaRPr>
          </a:p>
          <a:p>
            <a:pPr marL="6495" marR="2599" lvl="0" indent="0" algn="l" defTabSz="467717" rtl="0" eaLnBrk="1" fontAlgn="auto" latinLnBrk="0" hangingPunct="1">
              <a:lnSpc>
                <a:spcPct val="102299"/>
              </a:lnSpc>
              <a:spcBef>
                <a:spcPts val="49"/>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a:ea typeface="+mn-ea"/>
                <a:cs typeface="Segoe UI"/>
              </a:rPr>
              <a:t>27 min </a:t>
            </a:r>
            <a:endParaRPr kumimoji="0" lang="en-US" sz="8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26" name="Picture 25">
            <a:extLst>
              <a:ext uri="{FF2B5EF4-FFF2-40B4-BE49-F238E27FC236}">
                <a16:creationId xmlns:a16="http://schemas.microsoft.com/office/drawing/2014/main" id="{274096FC-8E01-44BC-8B78-C508E5722086}"/>
              </a:ext>
            </a:extLst>
          </p:cNvPr>
          <p:cNvPicPr>
            <a:picLocks noChangeAspect="1"/>
          </p:cNvPicPr>
          <p:nvPr/>
        </p:nvPicPr>
        <p:blipFill>
          <a:blip r:embed="rId48"/>
          <a:stretch>
            <a:fillRect/>
          </a:stretch>
        </p:blipFill>
        <p:spPr>
          <a:xfrm>
            <a:off x="2247342" y="5949570"/>
            <a:ext cx="1769081" cy="542893"/>
          </a:xfrm>
          <a:prstGeom prst="rect">
            <a:avLst/>
          </a:prstGeom>
        </p:spPr>
      </p:pic>
      <p:pic>
        <p:nvPicPr>
          <p:cNvPr id="28" name="Picture 27">
            <a:extLst>
              <a:ext uri="{FF2B5EF4-FFF2-40B4-BE49-F238E27FC236}">
                <a16:creationId xmlns:a16="http://schemas.microsoft.com/office/drawing/2014/main" id="{8789DF92-8BDE-48B1-A373-9C423075B88F}"/>
              </a:ext>
            </a:extLst>
          </p:cNvPr>
          <p:cNvPicPr>
            <a:picLocks noChangeAspect="1"/>
          </p:cNvPicPr>
          <p:nvPr/>
        </p:nvPicPr>
        <p:blipFill>
          <a:blip r:embed="rId49"/>
          <a:stretch>
            <a:fillRect/>
          </a:stretch>
        </p:blipFill>
        <p:spPr>
          <a:xfrm>
            <a:off x="5492803" y="6036121"/>
            <a:ext cx="2228850" cy="419100"/>
          </a:xfrm>
          <a:prstGeom prst="rect">
            <a:avLst/>
          </a:prstGeom>
        </p:spPr>
      </p:pic>
      <p:sp>
        <p:nvSpPr>
          <p:cNvPr id="32" name="TextBox 31">
            <a:extLst>
              <a:ext uri="{FF2B5EF4-FFF2-40B4-BE49-F238E27FC236}">
                <a16:creationId xmlns:a16="http://schemas.microsoft.com/office/drawing/2014/main" id="{BA3DAE67-3FC9-4B4F-B892-E8C8F445C43E}"/>
              </a:ext>
            </a:extLst>
          </p:cNvPr>
          <p:cNvSpPr txBox="1"/>
          <p:nvPr/>
        </p:nvSpPr>
        <p:spPr>
          <a:xfrm>
            <a:off x="7783168" y="6062414"/>
            <a:ext cx="29590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hlinkClick r:id="rId50">
                  <a:extLst>
                    <a:ext uri="{A12FA001-AC4F-418D-AE19-62706E023703}">
                      <ahyp:hlinkClr xmlns:ahyp="http://schemas.microsoft.com/office/drawing/2018/hyperlinkcolor" val="tx"/>
                    </a:ext>
                  </a:extLst>
                </a:hlinkClick>
              </a:rPr>
              <a:t>https://www.azuredevopslabs.com/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6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
        <p:nvSpPr>
          <p:cNvPr id="2" name="TextBox 1">
            <a:extLst>
              <a:ext uri="{FF2B5EF4-FFF2-40B4-BE49-F238E27FC236}">
                <a16:creationId xmlns:a16="http://schemas.microsoft.com/office/drawing/2014/main" id="{AD77318B-CC0D-4014-97C7-B8624DDC3470}"/>
              </a:ext>
            </a:extLst>
          </p:cNvPr>
          <p:cNvSpPr txBox="1"/>
          <p:nvPr/>
        </p:nvSpPr>
        <p:spPr>
          <a:xfrm>
            <a:off x="477429" y="5737253"/>
            <a:ext cx="112479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(i.e. the process, dev tools and cloud vendor/deployment target agnostic)</a:t>
            </a:r>
          </a:p>
        </p:txBody>
      </p:sp>
    </p:spTree>
    <p:extLst>
      <p:ext uri="{BB962C8B-B14F-4D97-AF65-F5344CB8AC3E}">
        <p14:creationId xmlns:p14="http://schemas.microsoft.com/office/powerpoint/2010/main" val="1751245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1268697"/>
            <a:ext cx="12192001" cy="5656894"/>
            <a:chOff x="-1" y="1281676"/>
            <a:chExt cx="12436476" cy="5770327"/>
          </a:xfrm>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36819" y="1281676"/>
              <a:ext cx="10173023" cy="5761846"/>
            </a:xfrm>
            <a:prstGeom prst="rect">
              <a:avLst/>
            </a:prstGeom>
            <a:solidFill>
              <a:schemeClr val="bg1"/>
            </a:solid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p:txBody>
          <a:bodyPr/>
          <a:lstStyle/>
          <a:p>
            <a:r>
              <a:rPr lang="en-US"/>
              <a:t>What is DevOps?</a:t>
            </a:r>
            <a:endParaRPr lang="en-US" dirty="0"/>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489536" y="1208935"/>
            <a:ext cx="4062699" cy="663797"/>
            <a:chOff x="1519403" y="1232680"/>
            <a:chExt cx="4144165" cy="677108"/>
          </a:xfrm>
        </p:grpSpPr>
        <p:sp>
          <p:nvSpPr>
            <p:cNvPr id="6" name="Rectangle 5"/>
            <p:cNvSpPr/>
            <p:nvPr/>
          </p:nvSpPr>
          <p:spPr bwMode="auto">
            <a:xfrm>
              <a:off x="1519403" y="1232680"/>
              <a:ext cx="3097834"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latin typeface="Segoe UI"/>
                </a:rPr>
                <a:t>“Development and o</a:t>
              </a:r>
              <a:r>
                <a:rPr lang="en-US" sz="1568" dirty="0" err="1">
                  <a:latin typeface="Segoe UI"/>
                </a:rPr>
                <a:t>perations</a:t>
              </a:r>
              <a:r>
                <a:rPr lang="en-US" sz="1568" dirty="0">
                  <a:latin typeface="Segoe U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462221" y="3772468"/>
            <a:ext cx="2486023" cy="615766"/>
            <a:chOff x="471488" y="3847617"/>
            <a:chExt cx="2535873" cy="628113"/>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47617"/>
              <a:ext cx="13573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2291578" y="3118084"/>
            <a:ext cx="3429891" cy="615766"/>
            <a:chOff x="2337528" y="3180111"/>
            <a:chExt cx="3498667" cy="628113"/>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180111"/>
              <a:ext cx="152985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9108830" y="3542922"/>
            <a:ext cx="2358252" cy="707704"/>
            <a:chOff x="9291480" y="3613468"/>
            <a:chExt cx="2405540" cy="721895"/>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13468"/>
              <a:ext cx="1689420" cy="6771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spAutoFit/>
            </a:bodyPr>
            <a:lstStyle/>
            <a:p>
              <a:pPr>
                <a:defRPr/>
              </a:pPr>
              <a:r>
                <a:rPr lang="en-US" sz="1568" dirty="0"/>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749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Regardless of what </a:t>
            </a:r>
            <a:r>
              <a:rPr lang="en-US" sz="6000" spc="300" dirty="0">
                <a:solidFill>
                  <a:srgbClr val="00B050"/>
                </a:solidFill>
                <a:latin typeface="Segoe UI"/>
              </a:rPr>
              <a:t>DevOps tools</a:t>
            </a:r>
            <a:r>
              <a:rPr lang="en-US" sz="6000" spc="300" dirty="0">
                <a:solidFill>
                  <a:srgbClr val="353535">
                    <a:lumMod val="65000"/>
                    <a:lumOff val="35000"/>
                  </a:srgbClr>
                </a:solidFill>
                <a:latin typeface="Segoe UI"/>
              </a:rPr>
              <a:t> or </a:t>
            </a:r>
            <a:r>
              <a:rPr lang="en-US" sz="6000" spc="300" dirty="0">
                <a:solidFill>
                  <a:srgbClr val="00B050"/>
                </a:solidFill>
                <a:latin typeface="Segoe UI"/>
              </a:rPr>
              <a:t>development language </a:t>
            </a:r>
            <a:r>
              <a:rPr lang="en-US" sz="6000" spc="300" dirty="0">
                <a:solidFill>
                  <a:srgbClr val="353535">
                    <a:lumMod val="65000"/>
                    <a:lumOff val="35000"/>
                  </a:srgbClr>
                </a:solidFill>
                <a:latin typeface="Segoe UI"/>
              </a:rPr>
              <a:t>you pick the Microsoft Cloud Platform is here to help!</a:t>
            </a:r>
          </a:p>
        </p:txBody>
      </p:sp>
    </p:spTree>
    <p:extLst>
      <p:ext uri="{BB962C8B-B14F-4D97-AF65-F5344CB8AC3E}">
        <p14:creationId xmlns:p14="http://schemas.microsoft.com/office/powerpoint/2010/main" val="421117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6000" spc="300" dirty="0">
                <a:solidFill>
                  <a:srgbClr val="353535">
                    <a:lumMod val="65000"/>
                    <a:lumOff val="35000"/>
                  </a:srgbClr>
                </a:solidFill>
                <a:latin typeface="Segoe UI"/>
              </a:rPr>
              <a:t>Azure is just where the Azure DevOps Service runs. The tool facilitates </a:t>
            </a:r>
            <a:r>
              <a:rPr lang="en-US" sz="6000" spc="300" dirty="0">
                <a:solidFill>
                  <a:srgbClr val="00B050"/>
                </a:solidFill>
                <a:latin typeface="Segoe UI"/>
              </a:rPr>
              <a:t>deploying wherever</a:t>
            </a:r>
            <a:r>
              <a:rPr lang="en-US" sz="6000" spc="300" dirty="0">
                <a:solidFill>
                  <a:srgbClr val="353535">
                    <a:lumMod val="65000"/>
                    <a:lumOff val="35000"/>
                  </a:srgbClr>
                </a:solidFill>
                <a:latin typeface="Segoe UI"/>
              </a:rPr>
              <a:t> makes sense for your project.</a:t>
            </a:r>
          </a:p>
        </p:txBody>
      </p:sp>
    </p:spTree>
    <p:extLst>
      <p:ext uri="{BB962C8B-B14F-4D97-AF65-F5344CB8AC3E}">
        <p14:creationId xmlns:p14="http://schemas.microsoft.com/office/powerpoint/2010/main" val="180387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Boards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396</TotalTime>
  <Words>1287</Words>
  <Application>Microsoft Office PowerPoint</Application>
  <PresentationFormat>Widescreen</PresentationFormat>
  <Paragraphs>202</Paragraphs>
  <Slides>25</Slides>
  <Notes>21</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25</vt:i4>
      </vt:variant>
    </vt:vector>
  </HeadingPairs>
  <TitlesOfParts>
    <vt:vector size="49" baseType="lpstr">
      <vt:lpstr>Arial</vt:lpstr>
      <vt:lpstr>Calibri</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1_Office Theme</vt:lpstr>
      <vt:lpstr>Azure DevOps</vt:lpstr>
      <vt:lpstr>PowerPoint Presentation</vt:lpstr>
      <vt:lpstr>PowerPoint Presentation</vt:lpstr>
      <vt:lpstr>What is DevOps?</vt:lpstr>
      <vt:lpstr>What is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DevOps: Choose what you love</vt:lpstr>
      <vt:lpstr>Tech use case details  &amp; architecture</vt:lpstr>
      <vt:lpstr>CI/CD for Containers</vt:lpstr>
      <vt:lpstr>CI/CD for Azure Virtual Machines</vt:lpstr>
      <vt:lpstr>CI/CD for Azure Web Apps</vt:lpstr>
      <vt:lpstr>Demo</vt:lpstr>
      <vt:lpstr>DevOps at Microsoft</vt:lpstr>
      <vt:lpstr>Resources</vt:lpstr>
      <vt:lpstr>Learning path for Azure DevOps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17</cp:revision>
  <dcterms:created xsi:type="dcterms:W3CDTF">1601-01-01T00:00:00Z</dcterms:created>
  <dcterms:modified xsi:type="dcterms:W3CDTF">2020-01-13T19:06:45Z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